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5"/>
    <p:sldMasterId id="2147483665" r:id="rId6"/>
  </p:sldMasterIdLst>
  <p:notesMasterIdLst>
    <p:notesMasterId r:id="rId7"/>
  </p:notesMasterIdLst>
  <p:sldIdLst>
    <p:sldId id="256" r:id="rId8"/>
    <p:sldId id="257" r:id="rId9"/>
    <p:sldId id="258" r:id="rId10"/>
    <p:sldId id="259" r:id="rId11"/>
    <p:sldId id="260" r:id="rId12"/>
    <p:sldId id="261" r:id="rId13"/>
    <p:sldId id="262" r:id="rId14"/>
    <p:sldId id="263" r:id="rId15"/>
  </p:sldIdLst>
  <p:sldSz cy="6877050" cx="9721850"/>
  <p:notesSz cx="6797675" cy="9926625"/>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6">
          <p15:clr>
            <a:srgbClr val="A4A3A4"/>
          </p15:clr>
        </p15:guide>
        <p15:guide id="2" pos="3062">
          <p15:clr>
            <a:srgbClr val="A4A3A4"/>
          </p15:clr>
        </p15:guide>
      </p15:sldGuideLst>
    </p:ext>
    <p:ext uri="http://customooxmlschemas.google.com/">
      <go:slidesCustomData xmlns:go="http://customooxmlschemas.google.com/" r:id="rId16" roundtripDataSignature="AMtx7mhY9JdX9uF8NIeuiWt0aNQechHXr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AFC22E19-1B46-4E0E-92EC-2218C2BE4E91}">
  <a:tblStyle styleId="{AFC22E19-1B46-4E0E-92EC-2218C2BE4E91}" styleName="Table_0">
    <a:wholeTbl>
      <a:tcTxStyle b="off" i="off">
        <a:font>
          <a:latin typeface="Trebuchet MS"/>
          <a:ea typeface="Trebuchet MS"/>
          <a:cs typeface="Trebuchet MS"/>
        </a:font>
        <a:schemeClr val="dk1"/>
      </a:tcTxStyle>
      <a:tcStyle>
        <a:tcBdr>
          <a:left>
            <a:ln cap="flat" cmpd="sng" w="12700">
              <a:solidFill>
                <a:schemeClr val="lt1"/>
              </a:solidFill>
              <a:prstDash val="solid"/>
              <a:round/>
              <a:headEnd len="sm" w="sm" type="none"/>
              <a:tailEnd len="sm" w="sm" type="none"/>
            </a:ln>
          </a:left>
          <a:right>
            <a:ln cap="flat" cmpd="sng" w="12700">
              <a:solidFill>
                <a:schemeClr val="lt1"/>
              </a:solidFill>
              <a:prstDash val="solid"/>
              <a:round/>
              <a:headEnd len="sm" w="sm" type="none"/>
              <a:tailEnd len="sm" w="sm" type="none"/>
            </a:ln>
          </a:right>
          <a:top>
            <a:ln cap="flat" cmpd="sng" w="12700">
              <a:solidFill>
                <a:schemeClr val="lt1"/>
              </a:solidFill>
              <a:prstDash val="solid"/>
              <a:round/>
              <a:headEnd len="sm" w="sm" type="none"/>
              <a:tailEnd len="sm" w="sm" type="none"/>
            </a:ln>
          </a:top>
          <a:bottom>
            <a:ln cap="flat" cmpd="sng" w="12700">
              <a:solidFill>
                <a:schemeClr val="lt1"/>
              </a:solidFill>
              <a:prstDash val="solid"/>
              <a:round/>
              <a:headEnd len="sm" w="sm" type="none"/>
              <a:tailEnd len="sm" w="sm" type="none"/>
            </a:ln>
          </a:bottom>
          <a:insideH>
            <a:ln cap="flat" cmpd="sng" w="12700">
              <a:solidFill>
                <a:schemeClr val="lt1"/>
              </a:solidFill>
              <a:prstDash val="solid"/>
              <a:round/>
              <a:headEnd len="sm" w="sm" type="none"/>
              <a:tailEnd len="sm" w="sm" type="none"/>
            </a:ln>
          </a:insideH>
          <a:insideV>
            <a:ln cap="flat" cmpd="sng" w="12700">
              <a:solidFill>
                <a:schemeClr val="lt1"/>
              </a:solidFill>
              <a:prstDash val="solid"/>
              <a:round/>
              <a:headEnd len="sm" w="sm" type="none"/>
              <a:tailEnd len="sm" w="sm" type="none"/>
            </a:ln>
          </a:insideV>
        </a:tcBdr>
        <a:fill>
          <a:solidFill>
            <a:srgbClr val="E9F6FC"/>
          </a:solidFill>
        </a:fill>
      </a:tcStyle>
    </a:wholeTbl>
    <a:band1H>
      <a:tcTxStyle b="off" i="off"/>
      <a:tcStyle>
        <a:fill>
          <a:solidFill>
            <a:srgbClr val="D1ECF9"/>
          </a:solidFill>
        </a:fill>
      </a:tcStyle>
    </a:band1H>
    <a:band2H>
      <a:tcTxStyle b="off" i="off"/>
    </a:band2H>
    <a:band1V>
      <a:tcTxStyle b="off" i="off"/>
      <a:tcStyle>
        <a:fill>
          <a:solidFill>
            <a:srgbClr val="D1ECF9"/>
          </a:solidFill>
        </a:fill>
      </a:tcStyle>
    </a:band1V>
    <a:band2V>
      <a:tcTxStyle b="off" i="off"/>
    </a:band2V>
    <a:lastCol>
      <a:tcTxStyle b="on" i="off">
        <a:font>
          <a:latin typeface="Trebuchet MS"/>
          <a:ea typeface="Trebuchet MS"/>
          <a:cs typeface="Trebuchet MS"/>
        </a:font>
        <a:schemeClr val="lt1"/>
      </a:tcTxStyle>
      <a:tcStyle>
        <a:fill>
          <a:solidFill>
            <a:schemeClr val="accent1"/>
          </a:solidFill>
        </a:fill>
      </a:tcStyle>
    </a:lastCol>
    <a:firstCol>
      <a:tcTxStyle b="on" i="off">
        <a:font>
          <a:latin typeface="Trebuchet MS"/>
          <a:ea typeface="Trebuchet MS"/>
          <a:cs typeface="Trebuchet MS"/>
        </a:font>
        <a:schemeClr val="lt1"/>
      </a:tcTxStyle>
      <a:tcStyle>
        <a:fill>
          <a:solidFill>
            <a:schemeClr val="accent1"/>
          </a:solidFill>
        </a:fill>
      </a:tcStyle>
    </a:firstCol>
    <a:lastRow>
      <a:tcTxStyle b="on" i="off">
        <a:font>
          <a:latin typeface="Trebuchet MS"/>
          <a:ea typeface="Trebuchet MS"/>
          <a:cs typeface="Trebuchet MS"/>
        </a:font>
        <a:schemeClr val="lt1"/>
      </a:tcTxStyle>
      <a:tcStyle>
        <a:tcBdr>
          <a:top>
            <a:ln cap="flat" cmpd="sng" w="38100">
              <a:solidFill>
                <a:schemeClr val="lt1"/>
              </a:solidFill>
              <a:prstDash val="solid"/>
              <a:round/>
              <a:headEnd len="sm" w="sm" type="none"/>
              <a:tailEnd len="sm" w="sm" type="none"/>
            </a:ln>
          </a:top>
        </a:tcBdr>
        <a:fill>
          <a:solidFill>
            <a:schemeClr val="accent1"/>
          </a:solidFill>
        </a:fill>
      </a:tcStyle>
    </a:lastRow>
    <a:seCell>
      <a:tcTxStyle b="off" i="off"/>
    </a:seCell>
    <a:swCell>
      <a:tcTxStyle b="off" i="off"/>
    </a:swCell>
    <a:firstRow>
      <a:tcTxStyle b="on" i="off">
        <a:font>
          <a:latin typeface="Trebuchet MS"/>
          <a:ea typeface="Trebuchet MS"/>
          <a:cs typeface="Trebuchet MS"/>
        </a:font>
        <a:schemeClr val="lt1"/>
      </a:tcTxStyle>
      <a:tcStyle>
        <a:tcBdr>
          <a:bottom>
            <a:ln cap="flat" cmpd="sng" w="38100">
              <a:solidFill>
                <a:schemeClr val="lt1"/>
              </a:solidFill>
              <a:prstDash val="solid"/>
              <a:round/>
              <a:headEnd len="sm" w="sm" type="none"/>
              <a:tailEnd len="sm" w="sm" type="none"/>
            </a:ln>
          </a:bottom>
        </a:tcBdr>
        <a:fill>
          <a:solidFill>
            <a:schemeClr val="accent1"/>
          </a:solidFill>
        </a:fill>
      </a:tcStyle>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6" orient="horz"/>
        <p:guide pos="3062"/>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4.xml"/><Relationship Id="rId10" Type="http://schemas.openxmlformats.org/officeDocument/2006/relationships/slide" Target="slides/slide3.xml"/><Relationship Id="rId13" Type="http://schemas.openxmlformats.org/officeDocument/2006/relationships/slide" Target="slides/slide6.xml"/><Relationship Id="rId12" Type="http://schemas.openxmlformats.org/officeDocument/2006/relationships/slide" Target="slides/slide5.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2.xml"/><Relationship Id="rId15" Type="http://schemas.openxmlformats.org/officeDocument/2006/relationships/slide" Target="slides/slide8.xml"/><Relationship Id="rId14" Type="http://schemas.openxmlformats.org/officeDocument/2006/relationships/slide" Target="slides/slide7.xml"/><Relationship Id="rId16" Type="http://customschemas.google.com/relationships/presentationmetadata" Target="metadata"/><Relationship Id="rId5" Type="http://schemas.openxmlformats.org/officeDocument/2006/relationships/slideMaster" Target="slideMasters/slideMaster1.xml"/><Relationship Id="rId6" Type="http://schemas.openxmlformats.org/officeDocument/2006/relationships/slideMaster" Target="slideMasters/slideMaster2.xml"/><Relationship Id="rId7" Type="http://schemas.openxmlformats.org/officeDocument/2006/relationships/notesMaster" Target="notesMasters/notesMaster1.xml"/><Relationship Id="rId8"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10" type="dt"/>
          </p:nvPr>
        </p:nvSpPr>
        <p:spPr>
          <a:xfrm>
            <a:off x="3850444" y="2"/>
            <a:ext cx="2945659" cy="496332"/>
          </a:xfrm>
          <a:prstGeom prst="rect">
            <a:avLst/>
          </a:prstGeom>
          <a:noFill/>
          <a:ln>
            <a:noFill/>
          </a:ln>
        </p:spPr>
        <p:txBody>
          <a:bodyPr anchorCtr="0" anchor="t" bIns="45625" lIns="91275" spcFirstLastPara="1" rIns="91275" wrap="square" tIns="45625">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 type="body"/>
          </p:nvPr>
        </p:nvSpPr>
        <p:spPr>
          <a:xfrm>
            <a:off x="679768" y="4715154"/>
            <a:ext cx="5438140" cy="4466987"/>
          </a:xfrm>
          <a:prstGeom prst="rect">
            <a:avLst/>
          </a:prstGeom>
          <a:noFill/>
          <a:ln>
            <a:noFill/>
          </a:ln>
        </p:spPr>
        <p:txBody>
          <a:bodyPr anchorCtr="0" anchor="t" bIns="45625" lIns="91275" spcFirstLastPara="1" rIns="91275" wrap="square" tIns="45625">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5" name="Google Shape;5;n"/>
          <p:cNvSpPr txBox="1"/>
          <p:nvPr>
            <p:ph idx="12" type="sldNum"/>
          </p:nvPr>
        </p:nvSpPr>
        <p:spPr>
          <a:xfrm>
            <a:off x="3850444" y="9428587"/>
            <a:ext cx="2945659" cy="496332"/>
          </a:xfrm>
          <a:prstGeom prst="rect">
            <a:avLst/>
          </a:prstGeom>
          <a:noFill/>
          <a:ln>
            <a:noFill/>
          </a:ln>
        </p:spPr>
        <p:txBody>
          <a:bodyPr anchorCtr="0" anchor="b" bIns="45625" lIns="91275" spcFirstLastPara="1" rIns="91275" wrap="square" tIns="45625">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ja-JP"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
        <p:nvSpPr>
          <p:cNvPr id="6" name="Google Shape;6;n"/>
          <p:cNvSpPr/>
          <p:nvPr>
            <p:ph idx="2" type="sldImg"/>
          </p:nvPr>
        </p:nvSpPr>
        <p:spPr>
          <a:xfrm>
            <a:off x="1031875" y="1241425"/>
            <a:ext cx="4733925" cy="33496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p1:notes"/>
          <p:cNvSpPr/>
          <p:nvPr>
            <p:ph idx="2" type="sldImg"/>
          </p:nvPr>
        </p:nvSpPr>
        <p:spPr>
          <a:xfrm>
            <a:off x="1031875" y="1241425"/>
            <a:ext cx="4733925" cy="33496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0" name="Google Shape;230;p1:notes"/>
          <p:cNvSpPr txBox="1"/>
          <p:nvPr>
            <p:ph idx="1" type="body"/>
          </p:nvPr>
        </p:nvSpPr>
        <p:spPr>
          <a:xfrm>
            <a:off x="679768" y="4715154"/>
            <a:ext cx="5438140" cy="4466987"/>
          </a:xfrm>
          <a:prstGeom prst="rect">
            <a:avLst/>
          </a:prstGeom>
          <a:noFill/>
          <a:ln>
            <a:noFill/>
          </a:ln>
        </p:spPr>
        <p:txBody>
          <a:bodyPr anchorCtr="0" anchor="t" bIns="45625" lIns="91275" spcFirstLastPara="1" rIns="91275" wrap="square" tIns="456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5" name="Shape 245"/>
        <p:cNvGrpSpPr/>
        <p:nvPr/>
      </p:nvGrpSpPr>
      <p:grpSpPr>
        <a:xfrm>
          <a:off x="0" y="0"/>
          <a:ext cx="0" cy="0"/>
          <a:chOff x="0" y="0"/>
          <a:chExt cx="0" cy="0"/>
        </a:xfrm>
      </p:grpSpPr>
      <p:sp>
        <p:nvSpPr>
          <p:cNvPr id="246" name="Google Shape;246;p2:notes"/>
          <p:cNvSpPr/>
          <p:nvPr>
            <p:ph idx="2" type="sldImg"/>
          </p:nvPr>
        </p:nvSpPr>
        <p:spPr>
          <a:xfrm>
            <a:off x="1031875" y="1241425"/>
            <a:ext cx="4733925" cy="33496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47" name="Google Shape;247;p2:notes"/>
          <p:cNvSpPr txBox="1"/>
          <p:nvPr>
            <p:ph idx="1" type="body"/>
          </p:nvPr>
        </p:nvSpPr>
        <p:spPr>
          <a:xfrm>
            <a:off x="679768" y="4715154"/>
            <a:ext cx="5438140" cy="4466987"/>
          </a:xfrm>
          <a:prstGeom prst="rect">
            <a:avLst/>
          </a:prstGeom>
          <a:noFill/>
          <a:ln>
            <a:noFill/>
          </a:ln>
        </p:spPr>
        <p:txBody>
          <a:bodyPr anchorCtr="0" anchor="t" bIns="45625" lIns="91275" spcFirstLastPara="1" rIns="91275" wrap="square" tIns="456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3" name="Shape 253"/>
        <p:cNvGrpSpPr/>
        <p:nvPr/>
      </p:nvGrpSpPr>
      <p:grpSpPr>
        <a:xfrm>
          <a:off x="0" y="0"/>
          <a:ext cx="0" cy="0"/>
          <a:chOff x="0" y="0"/>
          <a:chExt cx="0" cy="0"/>
        </a:xfrm>
      </p:grpSpPr>
      <p:sp>
        <p:nvSpPr>
          <p:cNvPr id="254" name="Google Shape;254;p6:notes"/>
          <p:cNvSpPr/>
          <p:nvPr>
            <p:ph idx="2" type="sldImg"/>
          </p:nvPr>
        </p:nvSpPr>
        <p:spPr>
          <a:xfrm>
            <a:off x="1031875" y="1241425"/>
            <a:ext cx="4733925" cy="33496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55" name="Google Shape;255;p6:notes"/>
          <p:cNvSpPr txBox="1"/>
          <p:nvPr>
            <p:ph idx="1" type="body"/>
          </p:nvPr>
        </p:nvSpPr>
        <p:spPr>
          <a:xfrm>
            <a:off x="679768" y="4715154"/>
            <a:ext cx="5438140" cy="4466987"/>
          </a:xfrm>
          <a:prstGeom prst="rect">
            <a:avLst/>
          </a:prstGeom>
          <a:noFill/>
          <a:ln>
            <a:noFill/>
          </a:ln>
        </p:spPr>
        <p:txBody>
          <a:bodyPr anchorCtr="0" anchor="t" bIns="45625" lIns="91275" spcFirstLastPara="1" rIns="91275" wrap="square" tIns="456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1" name="Shape 311"/>
        <p:cNvGrpSpPr/>
        <p:nvPr/>
      </p:nvGrpSpPr>
      <p:grpSpPr>
        <a:xfrm>
          <a:off x="0" y="0"/>
          <a:ext cx="0" cy="0"/>
          <a:chOff x="0" y="0"/>
          <a:chExt cx="0" cy="0"/>
        </a:xfrm>
      </p:grpSpPr>
      <p:sp>
        <p:nvSpPr>
          <p:cNvPr id="312" name="Google Shape;312;p7:notes"/>
          <p:cNvSpPr/>
          <p:nvPr>
            <p:ph idx="2" type="sldImg"/>
          </p:nvPr>
        </p:nvSpPr>
        <p:spPr>
          <a:xfrm>
            <a:off x="769938" y="744538"/>
            <a:ext cx="5257800" cy="3721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13" name="Google Shape;313;p7:notes"/>
          <p:cNvSpPr txBox="1"/>
          <p:nvPr>
            <p:ph idx="1" type="body"/>
          </p:nvPr>
        </p:nvSpPr>
        <p:spPr>
          <a:xfrm>
            <a:off x="679768" y="4715154"/>
            <a:ext cx="5438140" cy="4466987"/>
          </a:xfrm>
          <a:prstGeom prst="rect">
            <a:avLst/>
          </a:prstGeom>
          <a:noFill/>
          <a:ln>
            <a:noFill/>
          </a:ln>
        </p:spPr>
        <p:txBody>
          <a:bodyPr anchorCtr="0" anchor="t" bIns="45625" lIns="91275" spcFirstLastPara="1" rIns="91275" wrap="square" tIns="456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3" name="Shape 353"/>
        <p:cNvGrpSpPr/>
        <p:nvPr/>
      </p:nvGrpSpPr>
      <p:grpSpPr>
        <a:xfrm>
          <a:off x="0" y="0"/>
          <a:ext cx="0" cy="0"/>
          <a:chOff x="0" y="0"/>
          <a:chExt cx="0" cy="0"/>
        </a:xfrm>
      </p:grpSpPr>
      <p:sp>
        <p:nvSpPr>
          <p:cNvPr id="354" name="Google Shape;354;p8:notes"/>
          <p:cNvSpPr txBox="1"/>
          <p:nvPr>
            <p:ph idx="1" type="body"/>
          </p:nvPr>
        </p:nvSpPr>
        <p:spPr>
          <a:xfrm>
            <a:off x="679768" y="4715154"/>
            <a:ext cx="5438140" cy="4466987"/>
          </a:xfrm>
          <a:prstGeom prst="rect">
            <a:avLst/>
          </a:prstGeom>
          <a:noFill/>
          <a:ln>
            <a:noFill/>
          </a:ln>
        </p:spPr>
        <p:txBody>
          <a:bodyPr anchorCtr="0" anchor="t" bIns="45625" lIns="91275" spcFirstLastPara="1" rIns="91275" wrap="square" tIns="45625">
            <a:noAutofit/>
          </a:bodyPr>
          <a:lstStyle/>
          <a:p>
            <a:pPr indent="0" lvl="0" marL="0" rtl="0" algn="l">
              <a:lnSpc>
                <a:spcPct val="100000"/>
              </a:lnSpc>
              <a:spcBef>
                <a:spcPts val="0"/>
              </a:spcBef>
              <a:spcAft>
                <a:spcPts val="0"/>
              </a:spcAft>
              <a:buSzPts val="1400"/>
              <a:buNone/>
            </a:pPr>
            <a:r>
              <a:t/>
            </a:r>
            <a:endParaRPr/>
          </a:p>
        </p:txBody>
      </p:sp>
      <p:sp>
        <p:nvSpPr>
          <p:cNvPr id="355" name="Google Shape;355;p8:notes"/>
          <p:cNvSpPr/>
          <p:nvPr>
            <p:ph idx="2" type="sldImg"/>
          </p:nvPr>
        </p:nvSpPr>
        <p:spPr>
          <a:xfrm>
            <a:off x="1031875" y="1241425"/>
            <a:ext cx="4733925" cy="33496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2" name="Shape 392"/>
        <p:cNvGrpSpPr/>
        <p:nvPr/>
      </p:nvGrpSpPr>
      <p:grpSpPr>
        <a:xfrm>
          <a:off x="0" y="0"/>
          <a:ext cx="0" cy="0"/>
          <a:chOff x="0" y="0"/>
          <a:chExt cx="0" cy="0"/>
        </a:xfrm>
      </p:grpSpPr>
      <p:sp>
        <p:nvSpPr>
          <p:cNvPr id="393" name="Google Shape;393;p9:notes"/>
          <p:cNvSpPr txBox="1"/>
          <p:nvPr>
            <p:ph idx="1" type="body"/>
          </p:nvPr>
        </p:nvSpPr>
        <p:spPr>
          <a:xfrm>
            <a:off x="679768" y="4715154"/>
            <a:ext cx="5438140" cy="4466987"/>
          </a:xfrm>
          <a:prstGeom prst="rect">
            <a:avLst/>
          </a:prstGeom>
          <a:noFill/>
          <a:ln>
            <a:noFill/>
          </a:ln>
        </p:spPr>
        <p:txBody>
          <a:bodyPr anchorCtr="0" anchor="t" bIns="45625" lIns="91275" spcFirstLastPara="1" rIns="91275" wrap="square" tIns="45625">
            <a:noAutofit/>
          </a:bodyPr>
          <a:lstStyle/>
          <a:p>
            <a:pPr indent="0" lvl="0" marL="0" rtl="0" algn="l">
              <a:lnSpc>
                <a:spcPct val="100000"/>
              </a:lnSpc>
              <a:spcBef>
                <a:spcPts val="0"/>
              </a:spcBef>
              <a:spcAft>
                <a:spcPts val="0"/>
              </a:spcAft>
              <a:buSzPts val="1400"/>
              <a:buNone/>
            </a:pPr>
            <a:r>
              <a:t/>
            </a:r>
            <a:endParaRPr/>
          </a:p>
        </p:txBody>
      </p:sp>
      <p:sp>
        <p:nvSpPr>
          <p:cNvPr id="394" name="Google Shape;394;p9:notes"/>
          <p:cNvSpPr/>
          <p:nvPr>
            <p:ph idx="2" type="sldImg"/>
          </p:nvPr>
        </p:nvSpPr>
        <p:spPr>
          <a:xfrm>
            <a:off x="1031875" y="1241425"/>
            <a:ext cx="4733925" cy="33496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9" name="Shape 429"/>
        <p:cNvGrpSpPr/>
        <p:nvPr/>
      </p:nvGrpSpPr>
      <p:grpSpPr>
        <a:xfrm>
          <a:off x="0" y="0"/>
          <a:ext cx="0" cy="0"/>
          <a:chOff x="0" y="0"/>
          <a:chExt cx="0" cy="0"/>
        </a:xfrm>
      </p:grpSpPr>
      <p:sp>
        <p:nvSpPr>
          <p:cNvPr id="430" name="Google Shape;430;p10:notes"/>
          <p:cNvSpPr txBox="1"/>
          <p:nvPr>
            <p:ph idx="1" type="body"/>
          </p:nvPr>
        </p:nvSpPr>
        <p:spPr>
          <a:xfrm>
            <a:off x="679768" y="4715154"/>
            <a:ext cx="5438140" cy="4466987"/>
          </a:xfrm>
          <a:prstGeom prst="rect">
            <a:avLst/>
          </a:prstGeom>
          <a:noFill/>
          <a:ln>
            <a:noFill/>
          </a:ln>
        </p:spPr>
        <p:txBody>
          <a:bodyPr anchorCtr="0" anchor="t" bIns="45625" lIns="91275" spcFirstLastPara="1" rIns="91275" wrap="square" tIns="45625">
            <a:noAutofit/>
          </a:bodyPr>
          <a:lstStyle/>
          <a:p>
            <a:pPr indent="0" lvl="0" marL="0" rtl="0" algn="l">
              <a:lnSpc>
                <a:spcPct val="100000"/>
              </a:lnSpc>
              <a:spcBef>
                <a:spcPts val="0"/>
              </a:spcBef>
              <a:spcAft>
                <a:spcPts val="0"/>
              </a:spcAft>
              <a:buSzPts val="1400"/>
              <a:buNone/>
            </a:pPr>
            <a:r>
              <a:t/>
            </a:r>
            <a:endParaRPr/>
          </a:p>
        </p:txBody>
      </p:sp>
      <p:sp>
        <p:nvSpPr>
          <p:cNvPr id="431" name="Google Shape;431;p10:notes"/>
          <p:cNvSpPr/>
          <p:nvPr>
            <p:ph idx="2" type="sldImg"/>
          </p:nvPr>
        </p:nvSpPr>
        <p:spPr>
          <a:xfrm>
            <a:off x="1031875" y="1241425"/>
            <a:ext cx="4733925" cy="33496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7" name="Shape 437"/>
        <p:cNvGrpSpPr/>
        <p:nvPr/>
      </p:nvGrpSpPr>
      <p:grpSpPr>
        <a:xfrm>
          <a:off x="0" y="0"/>
          <a:ext cx="0" cy="0"/>
          <a:chOff x="0" y="0"/>
          <a:chExt cx="0" cy="0"/>
        </a:xfrm>
      </p:grpSpPr>
      <p:sp>
        <p:nvSpPr>
          <p:cNvPr id="438" name="Google Shape;438;p11:notes"/>
          <p:cNvSpPr txBox="1"/>
          <p:nvPr>
            <p:ph idx="1" type="body"/>
          </p:nvPr>
        </p:nvSpPr>
        <p:spPr>
          <a:xfrm>
            <a:off x="679768" y="4715154"/>
            <a:ext cx="5438140" cy="4466987"/>
          </a:xfrm>
          <a:prstGeom prst="rect">
            <a:avLst/>
          </a:prstGeom>
          <a:noFill/>
          <a:ln>
            <a:noFill/>
          </a:ln>
        </p:spPr>
        <p:txBody>
          <a:bodyPr anchorCtr="0" anchor="t" bIns="45625" lIns="91275" spcFirstLastPara="1" rIns="91275" wrap="square" tIns="45625">
            <a:noAutofit/>
          </a:bodyPr>
          <a:lstStyle/>
          <a:p>
            <a:pPr indent="0" lvl="0" marL="0" rtl="0" algn="l">
              <a:lnSpc>
                <a:spcPct val="100000"/>
              </a:lnSpc>
              <a:spcBef>
                <a:spcPts val="0"/>
              </a:spcBef>
              <a:spcAft>
                <a:spcPts val="0"/>
              </a:spcAft>
              <a:buSzPts val="1400"/>
              <a:buNone/>
            </a:pPr>
            <a:r>
              <a:t/>
            </a:r>
            <a:endParaRPr/>
          </a:p>
        </p:txBody>
      </p:sp>
      <p:sp>
        <p:nvSpPr>
          <p:cNvPr id="439" name="Google Shape;439;p11:notes"/>
          <p:cNvSpPr/>
          <p:nvPr>
            <p:ph idx="2" type="sldImg"/>
          </p:nvPr>
        </p:nvSpPr>
        <p:spPr>
          <a:xfrm>
            <a:off x="1031875" y="1241425"/>
            <a:ext cx="4733925" cy="3349625"/>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3.jpg"/></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3.jp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白紙" type="blank">
  <p:cSld name="BLANK">
    <p:spTree>
      <p:nvGrpSpPr>
        <p:cNvPr id="24" name="Shape 24"/>
        <p:cNvGrpSpPr/>
        <p:nvPr/>
      </p:nvGrpSpPr>
      <p:grpSpPr>
        <a:xfrm>
          <a:off x="0" y="0"/>
          <a:ext cx="0" cy="0"/>
          <a:chOff x="0" y="0"/>
          <a:chExt cx="0" cy="0"/>
        </a:xfrm>
      </p:grpSpPr>
      <p:sp>
        <p:nvSpPr>
          <p:cNvPr id="25" name="Google Shape;25;p13"/>
          <p:cNvSpPr txBox="1"/>
          <p:nvPr>
            <p:ph idx="10" type="dt"/>
          </p:nvPr>
        </p:nvSpPr>
        <p:spPr>
          <a:xfrm>
            <a:off x="5746840" y="6058145"/>
            <a:ext cx="727365" cy="366139"/>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13"/>
          <p:cNvSpPr txBox="1"/>
          <p:nvPr>
            <p:ph idx="11" type="ftr"/>
          </p:nvPr>
        </p:nvSpPr>
        <p:spPr>
          <a:xfrm>
            <a:off x="648123" y="6058145"/>
            <a:ext cx="4915119" cy="366139"/>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7" name="Google Shape;27;p13"/>
          <p:cNvSpPr txBox="1"/>
          <p:nvPr>
            <p:ph idx="12" type="sldNum"/>
          </p:nvPr>
        </p:nvSpPr>
        <p:spPr>
          <a:xfrm>
            <a:off x="6851944" y="6058145"/>
            <a:ext cx="545034" cy="366139"/>
          </a:xfrm>
          <a:prstGeom prst="rect">
            <a:avLst/>
          </a:prstGeom>
          <a:noFill/>
          <a:ln>
            <a:noFill/>
          </a:ln>
        </p:spPr>
        <p:txBody>
          <a:bodyPr anchorCtr="0" anchor="t" bIns="45700" lIns="91425" spcFirstLastPara="1" rIns="91425" wrap="square" tIns="45700">
            <a:noAutofit/>
          </a:bodyPr>
          <a:lstStyle>
            <a:lvl1pPr indent="0" lvl="0"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1pPr>
            <a:lvl2pPr indent="0" lvl="1"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2pPr>
            <a:lvl3pPr indent="0" lvl="2"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3pPr>
            <a:lvl4pPr indent="0" lvl="3"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4pPr>
            <a:lvl5pPr indent="0" lvl="4"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5pPr>
            <a:lvl6pPr indent="0" lvl="5"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6pPr>
            <a:lvl7pPr indent="0" lvl="6"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7pPr>
            <a:lvl8pPr indent="0" lvl="7"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8pPr>
            <a:lvl9pPr indent="0" lvl="8"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9pPr>
          </a:lstStyle>
          <a:p>
            <a:pPr indent="0" lvl="0" marL="0" rtl="0" algn="l">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とキャプション">
  <p:cSld name="タイトルとキャプション">
    <p:spTree>
      <p:nvGrpSpPr>
        <p:cNvPr id="95" name="Shape 95"/>
        <p:cNvGrpSpPr/>
        <p:nvPr/>
      </p:nvGrpSpPr>
      <p:grpSpPr>
        <a:xfrm>
          <a:off x="0" y="0"/>
          <a:ext cx="0" cy="0"/>
          <a:chOff x="0" y="0"/>
          <a:chExt cx="0" cy="0"/>
        </a:xfrm>
      </p:grpSpPr>
      <p:sp>
        <p:nvSpPr>
          <p:cNvPr id="96" name="Google Shape;96;p22"/>
          <p:cNvSpPr txBox="1"/>
          <p:nvPr>
            <p:ph type="title"/>
          </p:nvPr>
        </p:nvSpPr>
        <p:spPr>
          <a:xfrm>
            <a:off x="648123" y="611294"/>
            <a:ext cx="6748854" cy="3413054"/>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accent1"/>
              </a:buClr>
              <a:buSzPts val="4412"/>
              <a:buFont typeface="Trebuchet MS"/>
              <a:buNone/>
              <a:defRPr b="0" sz="4412"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7" name="Google Shape;97;p22"/>
          <p:cNvSpPr txBox="1"/>
          <p:nvPr>
            <p:ph idx="1" type="body"/>
          </p:nvPr>
        </p:nvSpPr>
        <p:spPr>
          <a:xfrm>
            <a:off x="648123" y="4482818"/>
            <a:ext cx="6748854" cy="1575326"/>
          </a:xfrm>
          <a:prstGeom prst="rect">
            <a:avLst/>
          </a:prstGeom>
          <a:noFill/>
          <a:ln>
            <a:noFill/>
          </a:ln>
        </p:spPr>
        <p:txBody>
          <a:bodyPr anchorCtr="0" anchor="ctr" bIns="45700" lIns="91425" spcFirstLastPara="1" rIns="91425" wrap="square" tIns="45700">
            <a:normAutofit/>
          </a:bodyPr>
          <a:lstStyle>
            <a:lvl1pPr indent="-228600" lvl="0" marL="457200" algn="l">
              <a:lnSpc>
                <a:spcPct val="100000"/>
              </a:lnSpc>
              <a:spcBef>
                <a:spcPts val="1003"/>
              </a:spcBef>
              <a:spcAft>
                <a:spcPts val="0"/>
              </a:spcAft>
              <a:buSzPts val="1444"/>
              <a:buNone/>
              <a:defRPr sz="1804">
                <a:solidFill>
                  <a:srgbClr val="3F3F3F"/>
                </a:solidFill>
              </a:defRPr>
            </a:lvl1pPr>
            <a:lvl2pPr indent="-228600" lvl="1" marL="914400" algn="l">
              <a:lnSpc>
                <a:spcPct val="100000"/>
              </a:lnSpc>
              <a:spcBef>
                <a:spcPts val="1003"/>
              </a:spcBef>
              <a:spcAft>
                <a:spcPts val="0"/>
              </a:spcAft>
              <a:buSzPts val="1444"/>
              <a:buNone/>
              <a:defRPr sz="1804">
                <a:solidFill>
                  <a:srgbClr val="888888"/>
                </a:solidFill>
              </a:defRPr>
            </a:lvl2pPr>
            <a:lvl3pPr indent="-228600" lvl="2" marL="1371600" algn="l">
              <a:lnSpc>
                <a:spcPct val="100000"/>
              </a:lnSpc>
              <a:spcBef>
                <a:spcPts val="1003"/>
              </a:spcBef>
              <a:spcAft>
                <a:spcPts val="0"/>
              </a:spcAft>
              <a:buSzPts val="1283"/>
              <a:buNone/>
              <a:defRPr sz="1604">
                <a:solidFill>
                  <a:srgbClr val="888888"/>
                </a:solidFill>
              </a:defRPr>
            </a:lvl3pPr>
            <a:lvl4pPr indent="-228600" lvl="3" marL="1828800" algn="l">
              <a:lnSpc>
                <a:spcPct val="100000"/>
              </a:lnSpc>
              <a:spcBef>
                <a:spcPts val="1003"/>
              </a:spcBef>
              <a:spcAft>
                <a:spcPts val="0"/>
              </a:spcAft>
              <a:buSzPts val="1123"/>
              <a:buNone/>
              <a:defRPr sz="1404">
                <a:solidFill>
                  <a:srgbClr val="888888"/>
                </a:solidFill>
              </a:defRPr>
            </a:lvl4pPr>
            <a:lvl5pPr indent="-228600" lvl="4" marL="2286000" algn="l">
              <a:lnSpc>
                <a:spcPct val="100000"/>
              </a:lnSpc>
              <a:spcBef>
                <a:spcPts val="1003"/>
              </a:spcBef>
              <a:spcAft>
                <a:spcPts val="0"/>
              </a:spcAft>
              <a:buSzPts val="1123"/>
              <a:buNone/>
              <a:defRPr sz="1404">
                <a:solidFill>
                  <a:srgbClr val="888888"/>
                </a:solidFill>
              </a:defRPr>
            </a:lvl5pPr>
            <a:lvl6pPr indent="-228600" lvl="5" marL="2743200" algn="l">
              <a:lnSpc>
                <a:spcPct val="100000"/>
              </a:lnSpc>
              <a:spcBef>
                <a:spcPts val="1003"/>
              </a:spcBef>
              <a:spcAft>
                <a:spcPts val="0"/>
              </a:spcAft>
              <a:buSzPts val="1123"/>
              <a:buNone/>
              <a:defRPr sz="1404">
                <a:solidFill>
                  <a:srgbClr val="888888"/>
                </a:solidFill>
              </a:defRPr>
            </a:lvl6pPr>
            <a:lvl7pPr indent="-228600" lvl="6" marL="3200400" algn="l">
              <a:lnSpc>
                <a:spcPct val="100000"/>
              </a:lnSpc>
              <a:spcBef>
                <a:spcPts val="1003"/>
              </a:spcBef>
              <a:spcAft>
                <a:spcPts val="0"/>
              </a:spcAft>
              <a:buSzPts val="1123"/>
              <a:buNone/>
              <a:defRPr sz="1404">
                <a:solidFill>
                  <a:srgbClr val="888888"/>
                </a:solidFill>
              </a:defRPr>
            </a:lvl7pPr>
            <a:lvl8pPr indent="-228600" lvl="7" marL="3657600" algn="l">
              <a:lnSpc>
                <a:spcPct val="100000"/>
              </a:lnSpc>
              <a:spcBef>
                <a:spcPts val="1003"/>
              </a:spcBef>
              <a:spcAft>
                <a:spcPts val="0"/>
              </a:spcAft>
              <a:buSzPts val="1123"/>
              <a:buNone/>
              <a:defRPr sz="1404">
                <a:solidFill>
                  <a:srgbClr val="888888"/>
                </a:solidFill>
              </a:defRPr>
            </a:lvl8pPr>
            <a:lvl9pPr indent="-228600" lvl="8" marL="4114800" algn="l">
              <a:lnSpc>
                <a:spcPct val="100000"/>
              </a:lnSpc>
              <a:spcBef>
                <a:spcPts val="1003"/>
              </a:spcBef>
              <a:spcAft>
                <a:spcPts val="0"/>
              </a:spcAft>
              <a:buSzPts val="1123"/>
              <a:buNone/>
              <a:defRPr sz="1404">
                <a:solidFill>
                  <a:srgbClr val="888888"/>
                </a:solidFill>
              </a:defRPr>
            </a:lvl9pPr>
          </a:lstStyle>
          <a:p/>
        </p:txBody>
      </p:sp>
      <p:sp>
        <p:nvSpPr>
          <p:cNvPr id="98" name="Google Shape;98;p22"/>
          <p:cNvSpPr txBox="1"/>
          <p:nvPr>
            <p:ph idx="10" type="dt"/>
          </p:nvPr>
        </p:nvSpPr>
        <p:spPr>
          <a:xfrm>
            <a:off x="5746840" y="6058145"/>
            <a:ext cx="727365" cy="366139"/>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9" name="Google Shape;99;p22"/>
          <p:cNvSpPr txBox="1"/>
          <p:nvPr>
            <p:ph idx="11" type="ftr"/>
          </p:nvPr>
        </p:nvSpPr>
        <p:spPr>
          <a:xfrm>
            <a:off x="648123" y="6058145"/>
            <a:ext cx="4915119" cy="366139"/>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0" name="Google Shape;100;p22"/>
          <p:cNvSpPr txBox="1"/>
          <p:nvPr>
            <p:ph idx="12" type="sldNum"/>
          </p:nvPr>
        </p:nvSpPr>
        <p:spPr>
          <a:xfrm>
            <a:off x="6851944" y="6058145"/>
            <a:ext cx="545034" cy="366139"/>
          </a:xfrm>
          <a:prstGeom prst="rect">
            <a:avLst/>
          </a:prstGeom>
          <a:noFill/>
          <a:ln>
            <a:noFill/>
          </a:ln>
        </p:spPr>
        <p:txBody>
          <a:bodyPr anchorCtr="0" anchor="t" bIns="45700" lIns="91425" spcFirstLastPara="1" rIns="91425" wrap="square" tIns="45700">
            <a:noAutofit/>
          </a:bodyPr>
          <a:lstStyle>
            <a:lvl1pPr indent="0" lvl="0"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1pPr>
            <a:lvl2pPr indent="0" lvl="1"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2pPr>
            <a:lvl3pPr indent="0" lvl="2"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3pPr>
            <a:lvl4pPr indent="0" lvl="3"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4pPr>
            <a:lvl5pPr indent="0" lvl="4"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5pPr>
            <a:lvl6pPr indent="0" lvl="5"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6pPr>
            <a:lvl7pPr indent="0" lvl="6"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7pPr>
            <a:lvl8pPr indent="0" lvl="7"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8pPr>
            <a:lvl9pPr indent="0" lvl="8"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9pPr>
          </a:lstStyle>
          <a:p>
            <a:pPr indent="0" lvl="0" marL="0" rtl="0" algn="l">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引用 (キャプション付き)">
  <p:cSld name="引用 (キャプション付き)">
    <p:spTree>
      <p:nvGrpSpPr>
        <p:cNvPr id="101" name="Shape 101"/>
        <p:cNvGrpSpPr/>
        <p:nvPr/>
      </p:nvGrpSpPr>
      <p:grpSpPr>
        <a:xfrm>
          <a:off x="0" y="0"/>
          <a:ext cx="0" cy="0"/>
          <a:chOff x="0" y="0"/>
          <a:chExt cx="0" cy="0"/>
        </a:xfrm>
      </p:grpSpPr>
      <p:sp>
        <p:nvSpPr>
          <p:cNvPr id="102" name="Google Shape;102;p23"/>
          <p:cNvSpPr txBox="1"/>
          <p:nvPr>
            <p:ph type="title"/>
          </p:nvPr>
        </p:nvSpPr>
        <p:spPr>
          <a:xfrm>
            <a:off x="823854" y="611293"/>
            <a:ext cx="6455910" cy="3030996"/>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accent1"/>
              </a:buClr>
              <a:buSzPts val="4412"/>
              <a:buFont typeface="Trebuchet MS"/>
              <a:buNone/>
              <a:defRPr b="0" sz="4412"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3" name="Google Shape;103;p23"/>
          <p:cNvSpPr txBox="1"/>
          <p:nvPr>
            <p:ph idx="1" type="body"/>
          </p:nvPr>
        </p:nvSpPr>
        <p:spPr>
          <a:xfrm>
            <a:off x="1170656" y="3642290"/>
            <a:ext cx="5762306" cy="382058"/>
          </a:xfrm>
          <a:prstGeom prst="rect">
            <a:avLst/>
          </a:prstGeom>
          <a:noFill/>
          <a:ln>
            <a:noFill/>
          </a:ln>
        </p:spPr>
        <p:txBody>
          <a:bodyPr anchorCtr="0" anchor="ctr" bIns="45700" lIns="91425" spcFirstLastPara="1" rIns="91425" wrap="square" tIns="45700">
            <a:noAutofit/>
          </a:bodyPr>
          <a:lstStyle>
            <a:lvl1pPr indent="-228600" lvl="0" marL="457200" algn="l">
              <a:lnSpc>
                <a:spcPct val="100000"/>
              </a:lnSpc>
              <a:spcBef>
                <a:spcPts val="1003"/>
              </a:spcBef>
              <a:spcAft>
                <a:spcPts val="0"/>
              </a:spcAft>
              <a:buSzPts val="1283"/>
              <a:buFont typeface="Trebuchet MS"/>
              <a:buNone/>
              <a:defRPr sz="1604">
                <a:solidFill>
                  <a:srgbClr val="7F7F7F"/>
                </a:solidFill>
              </a:defRPr>
            </a:lvl1pPr>
            <a:lvl2pPr indent="-228600" lvl="1" marL="914400" algn="l">
              <a:lnSpc>
                <a:spcPct val="100000"/>
              </a:lnSpc>
              <a:spcBef>
                <a:spcPts val="1003"/>
              </a:spcBef>
              <a:spcAft>
                <a:spcPts val="0"/>
              </a:spcAft>
              <a:buSzPts val="1283"/>
              <a:buFont typeface="Trebuchet MS"/>
              <a:buNone/>
              <a:defRPr/>
            </a:lvl2pPr>
            <a:lvl3pPr indent="-228600" lvl="2" marL="1371600" algn="l">
              <a:lnSpc>
                <a:spcPct val="100000"/>
              </a:lnSpc>
              <a:spcBef>
                <a:spcPts val="1003"/>
              </a:spcBef>
              <a:spcAft>
                <a:spcPts val="0"/>
              </a:spcAft>
              <a:buSzPts val="1123"/>
              <a:buFont typeface="Trebuchet MS"/>
              <a:buNone/>
              <a:defRPr/>
            </a:lvl3pPr>
            <a:lvl4pPr indent="-228600" lvl="3" marL="1828800" algn="l">
              <a:lnSpc>
                <a:spcPct val="100000"/>
              </a:lnSpc>
              <a:spcBef>
                <a:spcPts val="1003"/>
              </a:spcBef>
              <a:spcAft>
                <a:spcPts val="0"/>
              </a:spcAft>
              <a:buSzPts val="962"/>
              <a:buFont typeface="Trebuchet MS"/>
              <a:buNone/>
              <a:defRPr/>
            </a:lvl4pPr>
            <a:lvl5pPr indent="-228600" lvl="4" marL="2286000" algn="l">
              <a:lnSpc>
                <a:spcPct val="100000"/>
              </a:lnSpc>
              <a:spcBef>
                <a:spcPts val="1003"/>
              </a:spcBef>
              <a:spcAft>
                <a:spcPts val="0"/>
              </a:spcAft>
              <a:buSzPts val="962"/>
              <a:buFont typeface="Trebuchet MS"/>
              <a:buNone/>
              <a:defRPr/>
            </a:lvl5pPr>
            <a:lvl6pPr indent="-320039" lvl="5" marL="2743200" algn="l">
              <a:lnSpc>
                <a:spcPct val="100000"/>
              </a:lnSpc>
              <a:spcBef>
                <a:spcPts val="1003"/>
              </a:spcBef>
              <a:spcAft>
                <a:spcPts val="0"/>
              </a:spcAft>
              <a:buSzPts val="1440"/>
              <a:buChar char="►"/>
              <a:defRPr/>
            </a:lvl6pPr>
            <a:lvl7pPr indent="-320039" lvl="6" marL="3200400" algn="l">
              <a:lnSpc>
                <a:spcPct val="100000"/>
              </a:lnSpc>
              <a:spcBef>
                <a:spcPts val="1003"/>
              </a:spcBef>
              <a:spcAft>
                <a:spcPts val="0"/>
              </a:spcAft>
              <a:buSzPts val="1440"/>
              <a:buChar char="►"/>
              <a:defRPr/>
            </a:lvl7pPr>
            <a:lvl8pPr indent="-320040" lvl="7" marL="3657600" algn="l">
              <a:lnSpc>
                <a:spcPct val="100000"/>
              </a:lnSpc>
              <a:spcBef>
                <a:spcPts val="1003"/>
              </a:spcBef>
              <a:spcAft>
                <a:spcPts val="0"/>
              </a:spcAft>
              <a:buSzPts val="1440"/>
              <a:buChar char="►"/>
              <a:defRPr/>
            </a:lvl8pPr>
            <a:lvl9pPr indent="-320040" lvl="8" marL="4114800" algn="l">
              <a:lnSpc>
                <a:spcPct val="100000"/>
              </a:lnSpc>
              <a:spcBef>
                <a:spcPts val="1003"/>
              </a:spcBef>
              <a:spcAft>
                <a:spcPts val="0"/>
              </a:spcAft>
              <a:buSzPts val="1440"/>
              <a:buChar char="►"/>
              <a:defRPr/>
            </a:lvl9pPr>
          </a:lstStyle>
          <a:p/>
        </p:txBody>
      </p:sp>
      <p:sp>
        <p:nvSpPr>
          <p:cNvPr id="104" name="Google Shape;104;p23"/>
          <p:cNvSpPr txBox="1"/>
          <p:nvPr>
            <p:ph idx="2" type="body"/>
          </p:nvPr>
        </p:nvSpPr>
        <p:spPr>
          <a:xfrm>
            <a:off x="648122" y="4482818"/>
            <a:ext cx="6748855" cy="1575326"/>
          </a:xfrm>
          <a:prstGeom prst="rect">
            <a:avLst/>
          </a:prstGeom>
          <a:noFill/>
          <a:ln>
            <a:noFill/>
          </a:ln>
        </p:spPr>
        <p:txBody>
          <a:bodyPr anchorCtr="0" anchor="ctr" bIns="45700" lIns="91425" spcFirstLastPara="1" rIns="91425" wrap="square" tIns="45700">
            <a:normAutofit/>
          </a:bodyPr>
          <a:lstStyle>
            <a:lvl1pPr indent="-228600" lvl="0" marL="457200" algn="l">
              <a:lnSpc>
                <a:spcPct val="100000"/>
              </a:lnSpc>
              <a:spcBef>
                <a:spcPts val="1003"/>
              </a:spcBef>
              <a:spcAft>
                <a:spcPts val="0"/>
              </a:spcAft>
              <a:buSzPts val="1444"/>
              <a:buNone/>
              <a:defRPr sz="1804">
                <a:solidFill>
                  <a:srgbClr val="3F3F3F"/>
                </a:solidFill>
              </a:defRPr>
            </a:lvl1pPr>
            <a:lvl2pPr indent="-228600" lvl="1" marL="914400" algn="l">
              <a:lnSpc>
                <a:spcPct val="100000"/>
              </a:lnSpc>
              <a:spcBef>
                <a:spcPts val="1003"/>
              </a:spcBef>
              <a:spcAft>
                <a:spcPts val="0"/>
              </a:spcAft>
              <a:buSzPts val="1444"/>
              <a:buNone/>
              <a:defRPr sz="1804">
                <a:solidFill>
                  <a:srgbClr val="888888"/>
                </a:solidFill>
              </a:defRPr>
            </a:lvl2pPr>
            <a:lvl3pPr indent="-228600" lvl="2" marL="1371600" algn="l">
              <a:lnSpc>
                <a:spcPct val="100000"/>
              </a:lnSpc>
              <a:spcBef>
                <a:spcPts val="1003"/>
              </a:spcBef>
              <a:spcAft>
                <a:spcPts val="0"/>
              </a:spcAft>
              <a:buSzPts val="1283"/>
              <a:buNone/>
              <a:defRPr sz="1604">
                <a:solidFill>
                  <a:srgbClr val="888888"/>
                </a:solidFill>
              </a:defRPr>
            </a:lvl3pPr>
            <a:lvl4pPr indent="-228600" lvl="3" marL="1828800" algn="l">
              <a:lnSpc>
                <a:spcPct val="100000"/>
              </a:lnSpc>
              <a:spcBef>
                <a:spcPts val="1003"/>
              </a:spcBef>
              <a:spcAft>
                <a:spcPts val="0"/>
              </a:spcAft>
              <a:buSzPts val="1123"/>
              <a:buNone/>
              <a:defRPr sz="1404">
                <a:solidFill>
                  <a:srgbClr val="888888"/>
                </a:solidFill>
              </a:defRPr>
            </a:lvl4pPr>
            <a:lvl5pPr indent="-228600" lvl="4" marL="2286000" algn="l">
              <a:lnSpc>
                <a:spcPct val="100000"/>
              </a:lnSpc>
              <a:spcBef>
                <a:spcPts val="1003"/>
              </a:spcBef>
              <a:spcAft>
                <a:spcPts val="0"/>
              </a:spcAft>
              <a:buSzPts val="1123"/>
              <a:buNone/>
              <a:defRPr sz="1404">
                <a:solidFill>
                  <a:srgbClr val="888888"/>
                </a:solidFill>
              </a:defRPr>
            </a:lvl5pPr>
            <a:lvl6pPr indent="-228600" lvl="5" marL="2743200" algn="l">
              <a:lnSpc>
                <a:spcPct val="100000"/>
              </a:lnSpc>
              <a:spcBef>
                <a:spcPts val="1003"/>
              </a:spcBef>
              <a:spcAft>
                <a:spcPts val="0"/>
              </a:spcAft>
              <a:buSzPts val="1123"/>
              <a:buNone/>
              <a:defRPr sz="1404">
                <a:solidFill>
                  <a:srgbClr val="888888"/>
                </a:solidFill>
              </a:defRPr>
            </a:lvl6pPr>
            <a:lvl7pPr indent="-228600" lvl="6" marL="3200400" algn="l">
              <a:lnSpc>
                <a:spcPct val="100000"/>
              </a:lnSpc>
              <a:spcBef>
                <a:spcPts val="1003"/>
              </a:spcBef>
              <a:spcAft>
                <a:spcPts val="0"/>
              </a:spcAft>
              <a:buSzPts val="1123"/>
              <a:buNone/>
              <a:defRPr sz="1404">
                <a:solidFill>
                  <a:srgbClr val="888888"/>
                </a:solidFill>
              </a:defRPr>
            </a:lvl7pPr>
            <a:lvl8pPr indent="-228600" lvl="7" marL="3657600" algn="l">
              <a:lnSpc>
                <a:spcPct val="100000"/>
              </a:lnSpc>
              <a:spcBef>
                <a:spcPts val="1003"/>
              </a:spcBef>
              <a:spcAft>
                <a:spcPts val="0"/>
              </a:spcAft>
              <a:buSzPts val="1123"/>
              <a:buNone/>
              <a:defRPr sz="1404">
                <a:solidFill>
                  <a:srgbClr val="888888"/>
                </a:solidFill>
              </a:defRPr>
            </a:lvl8pPr>
            <a:lvl9pPr indent="-228600" lvl="8" marL="4114800" algn="l">
              <a:lnSpc>
                <a:spcPct val="100000"/>
              </a:lnSpc>
              <a:spcBef>
                <a:spcPts val="1003"/>
              </a:spcBef>
              <a:spcAft>
                <a:spcPts val="0"/>
              </a:spcAft>
              <a:buSzPts val="1123"/>
              <a:buNone/>
              <a:defRPr sz="1404">
                <a:solidFill>
                  <a:srgbClr val="888888"/>
                </a:solidFill>
              </a:defRPr>
            </a:lvl9pPr>
          </a:lstStyle>
          <a:p/>
        </p:txBody>
      </p:sp>
      <p:sp>
        <p:nvSpPr>
          <p:cNvPr id="105" name="Google Shape;105;p23"/>
          <p:cNvSpPr txBox="1"/>
          <p:nvPr>
            <p:ph idx="10" type="dt"/>
          </p:nvPr>
        </p:nvSpPr>
        <p:spPr>
          <a:xfrm>
            <a:off x="5746840" y="6058145"/>
            <a:ext cx="727365" cy="366139"/>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6" name="Google Shape;106;p23"/>
          <p:cNvSpPr txBox="1"/>
          <p:nvPr>
            <p:ph idx="11" type="ftr"/>
          </p:nvPr>
        </p:nvSpPr>
        <p:spPr>
          <a:xfrm>
            <a:off x="648123" y="6058145"/>
            <a:ext cx="4915119" cy="366139"/>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07" name="Google Shape;107;p23"/>
          <p:cNvSpPr txBox="1"/>
          <p:nvPr>
            <p:ph idx="12" type="sldNum"/>
          </p:nvPr>
        </p:nvSpPr>
        <p:spPr>
          <a:xfrm>
            <a:off x="6851944" y="6058145"/>
            <a:ext cx="545034" cy="366139"/>
          </a:xfrm>
          <a:prstGeom prst="rect">
            <a:avLst/>
          </a:prstGeom>
          <a:noFill/>
          <a:ln>
            <a:noFill/>
          </a:ln>
        </p:spPr>
        <p:txBody>
          <a:bodyPr anchorCtr="0" anchor="t" bIns="45700" lIns="91425" spcFirstLastPara="1" rIns="91425" wrap="square" tIns="45700">
            <a:noAutofit/>
          </a:bodyPr>
          <a:lstStyle>
            <a:lvl1pPr indent="0" lvl="0"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1pPr>
            <a:lvl2pPr indent="0" lvl="1"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2pPr>
            <a:lvl3pPr indent="0" lvl="2"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3pPr>
            <a:lvl4pPr indent="0" lvl="3"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4pPr>
            <a:lvl5pPr indent="0" lvl="4"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5pPr>
            <a:lvl6pPr indent="0" lvl="5"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6pPr>
            <a:lvl7pPr indent="0" lvl="6"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7pPr>
            <a:lvl8pPr indent="0" lvl="7"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8pPr>
            <a:lvl9pPr indent="0" lvl="8"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9pPr>
          </a:lstStyle>
          <a:p>
            <a:pPr indent="0" lvl="0" marL="0" rtl="0" algn="l">
              <a:spcBef>
                <a:spcPts val="0"/>
              </a:spcBef>
              <a:spcAft>
                <a:spcPts val="0"/>
              </a:spcAft>
              <a:buNone/>
            </a:pPr>
            <a:fld id="{00000000-1234-1234-1234-123412341234}" type="slidenum">
              <a:rPr lang="ja-JP"/>
              <a:t>‹#›</a:t>
            </a:fld>
            <a:endParaRPr/>
          </a:p>
        </p:txBody>
      </p:sp>
      <p:sp>
        <p:nvSpPr>
          <p:cNvPr id="108" name="Google Shape;108;p23"/>
          <p:cNvSpPr txBox="1"/>
          <p:nvPr/>
        </p:nvSpPr>
        <p:spPr>
          <a:xfrm>
            <a:off x="513216" y="792574"/>
            <a:ext cx="486219" cy="586400"/>
          </a:xfrm>
          <a:prstGeom prst="rect">
            <a:avLst/>
          </a:prstGeom>
          <a:noFill/>
          <a:ln>
            <a:noFill/>
          </a:ln>
        </p:spPr>
        <p:txBody>
          <a:bodyPr anchorCtr="0" anchor="ctr" bIns="45825" lIns="91675" spcFirstLastPara="1" rIns="91675" wrap="square" tIns="45825">
            <a:noAutofit/>
          </a:bodyPr>
          <a:lstStyle/>
          <a:p>
            <a:pPr indent="0" lvl="0" marL="0" marR="0" rtl="0" algn="l">
              <a:lnSpc>
                <a:spcPct val="100000"/>
              </a:lnSpc>
              <a:spcBef>
                <a:spcPts val="0"/>
              </a:spcBef>
              <a:spcAft>
                <a:spcPts val="0"/>
              </a:spcAft>
              <a:buClr>
                <a:srgbClr val="000000"/>
              </a:buClr>
              <a:buSzPts val="8022"/>
              <a:buFont typeface="Arial"/>
              <a:buNone/>
            </a:pPr>
            <a:r>
              <a:rPr b="0" i="0" lang="ja-JP" sz="8022" u="none" cap="none" strike="noStrike">
                <a:solidFill>
                  <a:srgbClr val="9EDFF5"/>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
        <p:nvSpPr>
          <p:cNvPr id="109" name="Google Shape;109;p23"/>
          <p:cNvSpPr txBox="1"/>
          <p:nvPr/>
        </p:nvSpPr>
        <p:spPr>
          <a:xfrm>
            <a:off x="7174117" y="2894574"/>
            <a:ext cx="486219" cy="586400"/>
          </a:xfrm>
          <a:prstGeom prst="rect">
            <a:avLst/>
          </a:prstGeom>
          <a:noFill/>
          <a:ln>
            <a:noFill/>
          </a:ln>
        </p:spPr>
        <p:txBody>
          <a:bodyPr anchorCtr="0" anchor="ctr" bIns="45825" lIns="91675" spcFirstLastPara="1" rIns="91675" wrap="square" tIns="45825">
            <a:noAutofit/>
          </a:bodyPr>
          <a:lstStyle/>
          <a:p>
            <a:pPr indent="0" lvl="0" marL="0" marR="0" rtl="0" algn="l">
              <a:lnSpc>
                <a:spcPct val="100000"/>
              </a:lnSpc>
              <a:spcBef>
                <a:spcPts val="0"/>
              </a:spcBef>
              <a:spcAft>
                <a:spcPts val="0"/>
              </a:spcAft>
              <a:buClr>
                <a:srgbClr val="000000"/>
              </a:buClr>
              <a:buSzPts val="8022"/>
              <a:buFont typeface="Arial"/>
              <a:buNone/>
            </a:pPr>
            <a:r>
              <a:rPr b="0" i="0" lang="ja-JP" sz="8022" u="none" cap="none" strike="noStrike">
                <a:solidFill>
                  <a:srgbClr val="9EDFF5"/>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名札">
  <p:cSld name="名札">
    <p:spTree>
      <p:nvGrpSpPr>
        <p:cNvPr id="110" name="Shape 110"/>
        <p:cNvGrpSpPr/>
        <p:nvPr/>
      </p:nvGrpSpPr>
      <p:grpSpPr>
        <a:xfrm>
          <a:off x="0" y="0"/>
          <a:ext cx="0" cy="0"/>
          <a:chOff x="0" y="0"/>
          <a:chExt cx="0" cy="0"/>
        </a:xfrm>
      </p:grpSpPr>
      <p:sp>
        <p:nvSpPr>
          <p:cNvPr id="111" name="Google Shape;111;p24"/>
          <p:cNvSpPr txBox="1"/>
          <p:nvPr>
            <p:ph type="title"/>
          </p:nvPr>
        </p:nvSpPr>
        <p:spPr>
          <a:xfrm>
            <a:off x="648122" y="1937354"/>
            <a:ext cx="6748855" cy="2602670"/>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accent1"/>
              </a:buClr>
              <a:buSzPts val="4412"/>
              <a:buFont typeface="Trebuchet MS"/>
              <a:buNone/>
              <a:defRPr b="0" sz="4412"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2" name="Google Shape;112;p24"/>
          <p:cNvSpPr txBox="1"/>
          <p:nvPr>
            <p:ph idx="1" type="body"/>
          </p:nvPr>
        </p:nvSpPr>
        <p:spPr>
          <a:xfrm>
            <a:off x="648122" y="4540024"/>
            <a:ext cx="6748855" cy="1518119"/>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3"/>
              </a:spcBef>
              <a:spcAft>
                <a:spcPts val="0"/>
              </a:spcAft>
              <a:buSzPts val="1444"/>
              <a:buNone/>
              <a:defRPr sz="1804">
                <a:solidFill>
                  <a:srgbClr val="3F3F3F"/>
                </a:solidFill>
              </a:defRPr>
            </a:lvl1pPr>
            <a:lvl2pPr indent="-228600" lvl="1" marL="914400" algn="l">
              <a:lnSpc>
                <a:spcPct val="100000"/>
              </a:lnSpc>
              <a:spcBef>
                <a:spcPts val="1003"/>
              </a:spcBef>
              <a:spcAft>
                <a:spcPts val="0"/>
              </a:spcAft>
              <a:buSzPts val="1444"/>
              <a:buNone/>
              <a:defRPr sz="1804">
                <a:solidFill>
                  <a:srgbClr val="888888"/>
                </a:solidFill>
              </a:defRPr>
            </a:lvl2pPr>
            <a:lvl3pPr indent="-228600" lvl="2" marL="1371600" algn="l">
              <a:lnSpc>
                <a:spcPct val="100000"/>
              </a:lnSpc>
              <a:spcBef>
                <a:spcPts val="1003"/>
              </a:spcBef>
              <a:spcAft>
                <a:spcPts val="0"/>
              </a:spcAft>
              <a:buSzPts val="1283"/>
              <a:buNone/>
              <a:defRPr sz="1604">
                <a:solidFill>
                  <a:srgbClr val="888888"/>
                </a:solidFill>
              </a:defRPr>
            </a:lvl3pPr>
            <a:lvl4pPr indent="-228600" lvl="3" marL="1828800" algn="l">
              <a:lnSpc>
                <a:spcPct val="100000"/>
              </a:lnSpc>
              <a:spcBef>
                <a:spcPts val="1003"/>
              </a:spcBef>
              <a:spcAft>
                <a:spcPts val="0"/>
              </a:spcAft>
              <a:buSzPts val="1123"/>
              <a:buNone/>
              <a:defRPr sz="1404">
                <a:solidFill>
                  <a:srgbClr val="888888"/>
                </a:solidFill>
              </a:defRPr>
            </a:lvl4pPr>
            <a:lvl5pPr indent="-228600" lvl="4" marL="2286000" algn="l">
              <a:lnSpc>
                <a:spcPct val="100000"/>
              </a:lnSpc>
              <a:spcBef>
                <a:spcPts val="1003"/>
              </a:spcBef>
              <a:spcAft>
                <a:spcPts val="0"/>
              </a:spcAft>
              <a:buSzPts val="1123"/>
              <a:buNone/>
              <a:defRPr sz="1404">
                <a:solidFill>
                  <a:srgbClr val="888888"/>
                </a:solidFill>
              </a:defRPr>
            </a:lvl5pPr>
            <a:lvl6pPr indent="-228600" lvl="5" marL="2743200" algn="l">
              <a:lnSpc>
                <a:spcPct val="100000"/>
              </a:lnSpc>
              <a:spcBef>
                <a:spcPts val="1003"/>
              </a:spcBef>
              <a:spcAft>
                <a:spcPts val="0"/>
              </a:spcAft>
              <a:buSzPts val="1123"/>
              <a:buNone/>
              <a:defRPr sz="1404">
                <a:solidFill>
                  <a:srgbClr val="888888"/>
                </a:solidFill>
              </a:defRPr>
            </a:lvl6pPr>
            <a:lvl7pPr indent="-228600" lvl="6" marL="3200400" algn="l">
              <a:lnSpc>
                <a:spcPct val="100000"/>
              </a:lnSpc>
              <a:spcBef>
                <a:spcPts val="1003"/>
              </a:spcBef>
              <a:spcAft>
                <a:spcPts val="0"/>
              </a:spcAft>
              <a:buSzPts val="1123"/>
              <a:buNone/>
              <a:defRPr sz="1404">
                <a:solidFill>
                  <a:srgbClr val="888888"/>
                </a:solidFill>
              </a:defRPr>
            </a:lvl7pPr>
            <a:lvl8pPr indent="-228600" lvl="7" marL="3657600" algn="l">
              <a:lnSpc>
                <a:spcPct val="100000"/>
              </a:lnSpc>
              <a:spcBef>
                <a:spcPts val="1003"/>
              </a:spcBef>
              <a:spcAft>
                <a:spcPts val="0"/>
              </a:spcAft>
              <a:buSzPts val="1123"/>
              <a:buNone/>
              <a:defRPr sz="1404">
                <a:solidFill>
                  <a:srgbClr val="888888"/>
                </a:solidFill>
              </a:defRPr>
            </a:lvl8pPr>
            <a:lvl9pPr indent="-228600" lvl="8" marL="4114800" algn="l">
              <a:lnSpc>
                <a:spcPct val="100000"/>
              </a:lnSpc>
              <a:spcBef>
                <a:spcPts val="1003"/>
              </a:spcBef>
              <a:spcAft>
                <a:spcPts val="0"/>
              </a:spcAft>
              <a:buSzPts val="1123"/>
              <a:buNone/>
              <a:defRPr sz="1404">
                <a:solidFill>
                  <a:srgbClr val="888888"/>
                </a:solidFill>
              </a:defRPr>
            </a:lvl9pPr>
          </a:lstStyle>
          <a:p/>
        </p:txBody>
      </p:sp>
      <p:sp>
        <p:nvSpPr>
          <p:cNvPr id="113" name="Google Shape;113;p24"/>
          <p:cNvSpPr txBox="1"/>
          <p:nvPr>
            <p:ph idx="10" type="dt"/>
          </p:nvPr>
        </p:nvSpPr>
        <p:spPr>
          <a:xfrm>
            <a:off x="5746840" y="6058145"/>
            <a:ext cx="727365" cy="366139"/>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4" name="Google Shape;114;p24"/>
          <p:cNvSpPr txBox="1"/>
          <p:nvPr>
            <p:ph idx="11" type="ftr"/>
          </p:nvPr>
        </p:nvSpPr>
        <p:spPr>
          <a:xfrm>
            <a:off x="648123" y="6058145"/>
            <a:ext cx="4915119" cy="366139"/>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5" name="Google Shape;115;p24"/>
          <p:cNvSpPr txBox="1"/>
          <p:nvPr>
            <p:ph idx="12" type="sldNum"/>
          </p:nvPr>
        </p:nvSpPr>
        <p:spPr>
          <a:xfrm>
            <a:off x="6851944" y="6058145"/>
            <a:ext cx="545034" cy="366139"/>
          </a:xfrm>
          <a:prstGeom prst="rect">
            <a:avLst/>
          </a:prstGeom>
          <a:noFill/>
          <a:ln>
            <a:noFill/>
          </a:ln>
        </p:spPr>
        <p:txBody>
          <a:bodyPr anchorCtr="0" anchor="t" bIns="45700" lIns="91425" spcFirstLastPara="1" rIns="91425" wrap="square" tIns="45700">
            <a:noAutofit/>
          </a:bodyPr>
          <a:lstStyle>
            <a:lvl1pPr indent="0" lvl="0"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1pPr>
            <a:lvl2pPr indent="0" lvl="1"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2pPr>
            <a:lvl3pPr indent="0" lvl="2"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3pPr>
            <a:lvl4pPr indent="0" lvl="3"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4pPr>
            <a:lvl5pPr indent="0" lvl="4"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5pPr>
            <a:lvl6pPr indent="0" lvl="5"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6pPr>
            <a:lvl7pPr indent="0" lvl="6"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7pPr>
            <a:lvl8pPr indent="0" lvl="7"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8pPr>
            <a:lvl9pPr indent="0" lvl="8"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9pPr>
          </a:lstStyle>
          <a:p>
            <a:pPr indent="0" lvl="0" marL="0" rtl="0" algn="l">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引用付きの名札">
  <p:cSld name="引用付きの名札">
    <p:spTree>
      <p:nvGrpSpPr>
        <p:cNvPr id="116" name="Shape 116"/>
        <p:cNvGrpSpPr/>
        <p:nvPr/>
      </p:nvGrpSpPr>
      <p:grpSpPr>
        <a:xfrm>
          <a:off x="0" y="0"/>
          <a:ext cx="0" cy="0"/>
          <a:chOff x="0" y="0"/>
          <a:chExt cx="0" cy="0"/>
        </a:xfrm>
      </p:grpSpPr>
      <p:sp>
        <p:nvSpPr>
          <p:cNvPr id="117" name="Google Shape;117;p25"/>
          <p:cNvSpPr txBox="1"/>
          <p:nvPr>
            <p:ph type="title"/>
          </p:nvPr>
        </p:nvSpPr>
        <p:spPr>
          <a:xfrm>
            <a:off x="823854" y="611293"/>
            <a:ext cx="6455910" cy="3030996"/>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accent1"/>
              </a:buClr>
              <a:buSzPts val="4412"/>
              <a:buFont typeface="Trebuchet MS"/>
              <a:buNone/>
              <a:defRPr b="0" sz="4412"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18" name="Google Shape;118;p25"/>
          <p:cNvSpPr txBox="1"/>
          <p:nvPr>
            <p:ph idx="1" type="body"/>
          </p:nvPr>
        </p:nvSpPr>
        <p:spPr>
          <a:xfrm>
            <a:off x="648120" y="4024348"/>
            <a:ext cx="6748856" cy="515676"/>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3"/>
              </a:spcBef>
              <a:spcAft>
                <a:spcPts val="0"/>
              </a:spcAft>
              <a:buSzPts val="1926"/>
              <a:buFont typeface="Trebuchet MS"/>
              <a:buNone/>
              <a:defRPr sz="2407">
                <a:solidFill>
                  <a:srgbClr val="3F3F3F"/>
                </a:solidFill>
              </a:defRPr>
            </a:lvl1pPr>
            <a:lvl2pPr indent="-228600" lvl="1" marL="914400" algn="l">
              <a:lnSpc>
                <a:spcPct val="100000"/>
              </a:lnSpc>
              <a:spcBef>
                <a:spcPts val="1003"/>
              </a:spcBef>
              <a:spcAft>
                <a:spcPts val="0"/>
              </a:spcAft>
              <a:buSzPts val="1283"/>
              <a:buFont typeface="Trebuchet MS"/>
              <a:buNone/>
              <a:defRPr/>
            </a:lvl2pPr>
            <a:lvl3pPr indent="-228600" lvl="2" marL="1371600" algn="l">
              <a:lnSpc>
                <a:spcPct val="100000"/>
              </a:lnSpc>
              <a:spcBef>
                <a:spcPts val="1003"/>
              </a:spcBef>
              <a:spcAft>
                <a:spcPts val="0"/>
              </a:spcAft>
              <a:buSzPts val="1123"/>
              <a:buFont typeface="Trebuchet MS"/>
              <a:buNone/>
              <a:defRPr/>
            </a:lvl3pPr>
            <a:lvl4pPr indent="-228600" lvl="3" marL="1828800" algn="l">
              <a:lnSpc>
                <a:spcPct val="100000"/>
              </a:lnSpc>
              <a:spcBef>
                <a:spcPts val="1003"/>
              </a:spcBef>
              <a:spcAft>
                <a:spcPts val="0"/>
              </a:spcAft>
              <a:buSzPts val="962"/>
              <a:buFont typeface="Trebuchet MS"/>
              <a:buNone/>
              <a:defRPr/>
            </a:lvl4pPr>
            <a:lvl5pPr indent="-228600" lvl="4" marL="2286000" algn="l">
              <a:lnSpc>
                <a:spcPct val="100000"/>
              </a:lnSpc>
              <a:spcBef>
                <a:spcPts val="1003"/>
              </a:spcBef>
              <a:spcAft>
                <a:spcPts val="0"/>
              </a:spcAft>
              <a:buSzPts val="962"/>
              <a:buFont typeface="Trebuchet MS"/>
              <a:buNone/>
              <a:defRPr/>
            </a:lvl5pPr>
            <a:lvl6pPr indent="-320039" lvl="5" marL="2743200" algn="l">
              <a:lnSpc>
                <a:spcPct val="100000"/>
              </a:lnSpc>
              <a:spcBef>
                <a:spcPts val="1003"/>
              </a:spcBef>
              <a:spcAft>
                <a:spcPts val="0"/>
              </a:spcAft>
              <a:buSzPts val="1440"/>
              <a:buChar char="►"/>
              <a:defRPr/>
            </a:lvl6pPr>
            <a:lvl7pPr indent="-320039" lvl="6" marL="3200400" algn="l">
              <a:lnSpc>
                <a:spcPct val="100000"/>
              </a:lnSpc>
              <a:spcBef>
                <a:spcPts val="1003"/>
              </a:spcBef>
              <a:spcAft>
                <a:spcPts val="0"/>
              </a:spcAft>
              <a:buSzPts val="1440"/>
              <a:buChar char="►"/>
              <a:defRPr/>
            </a:lvl7pPr>
            <a:lvl8pPr indent="-320040" lvl="7" marL="3657600" algn="l">
              <a:lnSpc>
                <a:spcPct val="100000"/>
              </a:lnSpc>
              <a:spcBef>
                <a:spcPts val="1003"/>
              </a:spcBef>
              <a:spcAft>
                <a:spcPts val="0"/>
              </a:spcAft>
              <a:buSzPts val="1440"/>
              <a:buChar char="►"/>
              <a:defRPr/>
            </a:lvl8pPr>
            <a:lvl9pPr indent="-320040" lvl="8" marL="4114800" algn="l">
              <a:lnSpc>
                <a:spcPct val="100000"/>
              </a:lnSpc>
              <a:spcBef>
                <a:spcPts val="1003"/>
              </a:spcBef>
              <a:spcAft>
                <a:spcPts val="0"/>
              </a:spcAft>
              <a:buSzPts val="1440"/>
              <a:buChar char="►"/>
              <a:defRPr/>
            </a:lvl9pPr>
          </a:lstStyle>
          <a:p/>
        </p:txBody>
      </p:sp>
      <p:sp>
        <p:nvSpPr>
          <p:cNvPr id="119" name="Google Shape;119;p25"/>
          <p:cNvSpPr txBox="1"/>
          <p:nvPr>
            <p:ph idx="2" type="body"/>
          </p:nvPr>
        </p:nvSpPr>
        <p:spPr>
          <a:xfrm>
            <a:off x="648122" y="4540024"/>
            <a:ext cx="6748855" cy="1518119"/>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3"/>
              </a:spcBef>
              <a:spcAft>
                <a:spcPts val="0"/>
              </a:spcAft>
              <a:buSzPts val="1444"/>
              <a:buNone/>
              <a:defRPr sz="1804">
                <a:solidFill>
                  <a:srgbClr val="7F7F7F"/>
                </a:solidFill>
              </a:defRPr>
            </a:lvl1pPr>
            <a:lvl2pPr indent="-228600" lvl="1" marL="914400" algn="l">
              <a:lnSpc>
                <a:spcPct val="100000"/>
              </a:lnSpc>
              <a:spcBef>
                <a:spcPts val="1003"/>
              </a:spcBef>
              <a:spcAft>
                <a:spcPts val="0"/>
              </a:spcAft>
              <a:buSzPts val="1444"/>
              <a:buNone/>
              <a:defRPr sz="1804">
                <a:solidFill>
                  <a:srgbClr val="888888"/>
                </a:solidFill>
              </a:defRPr>
            </a:lvl2pPr>
            <a:lvl3pPr indent="-228600" lvl="2" marL="1371600" algn="l">
              <a:lnSpc>
                <a:spcPct val="100000"/>
              </a:lnSpc>
              <a:spcBef>
                <a:spcPts val="1003"/>
              </a:spcBef>
              <a:spcAft>
                <a:spcPts val="0"/>
              </a:spcAft>
              <a:buSzPts val="1283"/>
              <a:buNone/>
              <a:defRPr sz="1604">
                <a:solidFill>
                  <a:srgbClr val="888888"/>
                </a:solidFill>
              </a:defRPr>
            </a:lvl3pPr>
            <a:lvl4pPr indent="-228600" lvl="3" marL="1828800" algn="l">
              <a:lnSpc>
                <a:spcPct val="100000"/>
              </a:lnSpc>
              <a:spcBef>
                <a:spcPts val="1003"/>
              </a:spcBef>
              <a:spcAft>
                <a:spcPts val="0"/>
              </a:spcAft>
              <a:buSzPts val="1123"/>
              <a:buNone/>
              <a:defRPr sz="1404">
                <a:solidFill>
                  <a:srgbClr val="888888"/>
                </a:solidFill>
              </a:defRPr>
            </a:lvl4pPr>
            <a:lvl5pPr indent="-228600" lvl="4" marL="2286000" algn="l">
              <a:lnSpc>
                <a:spcPct val="100000"/>
              </a:lnSpc>
              <a:spcBef>
                <a:spcPts val="1003"/>
              </a:spcBef>
              <a:spcAft>
                <a:spcPts val="0"/>
              </a:spcAft>
              <a:buSzPts val="1123"/>
              <a:buNone/>
              <a:defRPr sz="1404">
                <a:solidFill>
                  <a:srgbClr val="888888"/>
                </a:solidFill>
              </a:defRPr>
            </a:lvl5pPr>
            <a:lvl6pPr indent="-228600" lvl="5" marL="2743200" algn="l">
              <a:lnSpc>
                <a:spcPct val="100000"/>
              </a:lnSpc>
              <a:spcBef>
                <a:spcPts val="1003"/>
              </a:spcBef>
              <a:spcAft>
                <a:spcPts val="0"/>
              </a:spcAft>
              <a:buSzPts val="1123"/>
              <a:buNone/>
              <a:defRPr sz="1404">
                <a:solidFill>
                  <a:srgbClr val="888888"/>
                </a:solidFill>
              </a:defRPr>
            </a:lvl6pPr>
            <a:lvl7pPr indent="-228600" lvl="6" marL="3200400" algn="l">
              <a:lnSpc>
                <a:spcPct val="100000"/>
              </a:lnSpc>
              <a:spcBef>
                <a:spcPts val="1003"/>
              </a:spcBef>
              <a:spcAft>
                <a:spcPts val="0"/>
              </a:spcAft>
              <a:buSzPts val="1123"/>
              <a:buNone/>
              <a:defRPr sz="1404">
                <a:solidFill>
                  <a:srgbClr val="888888"/>
                </a:solidFill>
              </a:defRPr>
            </a:lvl7pPr>
            <a:lvl8pPr indent="-228600" lvl="7" marL="3657600" algn="l">
              <a:lnSpc>
                <a:spcPct val="100000"/>
              </a:lnSpc>
              <a:spcBef>
                <a:spcPts val="1003"/>
              </a:spcBef>
              <a:spcAft>
                <a:spcPts val="0"/>
              </a:spcAft>
              <a:buSzPts val="1123"/>
              <a:buNone/>
              <a:defRPr sz="1404">
                <a:solidFill>
                  <a:srgbClr val="888888"/>
                </a:solidFill>
              </a:defRPr>
            </a:lvl8pPr>
            <a:lvl9pPr indent="-228600" lvl="8" marL="4114800" algn="l">
              <a:lnSpc>
                <a:spcPct val="100000"/>
              </a:lnSpc>
              <a:spcBef>
                <a:spcPts val="1003"/>
              </a:spcBef>
              <a:spcAft>
                <a:spcPts val="0"/>
              </a:spcAft>
              <a:buSzPts val="1123"/>
              <a:buNone/>
              <a:defRPr sz="1404">
                <a:solidFill>
                  <a:srgbClr val="888888"/>
                </a:solidFill>
              </a:defRPr>
            </a:lvl9pPr>
          </a:lstStyle>
          <a:p/>
        </p:txBody>
      </p:sp>
      <p:sp>
        <p:nvSpPr>
          <p:cNvPr id="120" name="Google Shape;120;p25"/>
          <p:cNvSpPr txBox="1"/>
          <p:nvPr>
            <p:ph idx="10" type="dt"/>
          </p:nvPr>
        </p:nvSpPr>
        <p:spPr>
          <a:xfrm>
            <a:off x="5746840" y="6058145"/>
            <a:ext cx="727365" cy="366139"/>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1" name="Google Shape;121;p25"/>
          <p:cNvSpPr txBox="1"/>
          <p:nvPr>
            <p:ph idx="11" type="ftr"/>
          </p:nvPr>
        </p:nvSpPr>
        <p:spPr>
          <a:xfrm>
            <a:off x="648123" y="6058145"/>
            <a:ext cx="4915119" cy="366139"/>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2" name="Google Shape;122;p25"/>
          <p:cNvSpPr txBox="1"/>
          <p:nvPr>
            <p:ph idx="12" type="sldNum"/>
          </p:nvPr>
        </p:nvSpPr>
        <p:spPr>
          <a:xfrm>
            <a:off x="6851944" y="6058145"/>
            <a:ext cx="545034" cy="366139"/>
          </a:xfrm>
          <a:prstGeom prst="rect">
            <a:avLst/>
          </a:prstGeom>
          <a:noFill/>
          <a:ln>
            <a:noFill/>
          </a:ln>
        </p:spPr>
        <p:txBody>
          <a:bodyPr anchorCtr="0" anchor="t" bIns="45700" lIns="91425" spcFirstLastPara="1" rIns="91425" wrap="square" tIns="45700">
            <a:noAutofit/>
          </a:bodyPr>
          <a:lstStyle>
            <a:lvl1pPr indent="0" lvl="0"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1pPr>
            <a:lvl2pPr indent="0" lvl="1"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2pPr>
            <a:lvl3pPr indent="0" lvl="2"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3pPr>
            <a:lvl4pPr indent="0" lvl="3"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4pPr>
            <a:lvl5pPr indent="0" lvl="4"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5pPr>
            <a:lvl6pPr indent="0" lvl="5"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6pPr>
            <a:lvl7pPr indent="0" lvl="6"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7pPr>
            <a:lvl8pPr indent="0" lvl="7"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8pPr>
            <a:lvl9pPr indent="0" lvl="8"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9pPr>
          </a:lstStyle>
          <a:p>
            <a:pPr indent="0" lvl="0" marL="0" rtl="0" algn="l">
              <a:spcBef>
                <a:spcPts val="0"/>
              </a:spcBef>
              <a:spcAft>
                <a:spcPts val="0"/>
              </a:spcAft>
              <a:buNone/>
            </a:pPr>
            <a:fld id="{00000000-1234-1234-1234-123412341234}" type="slidenum">
              <a:rPr lang="ja-JP"/>
              <a:t>‹#›</a:t>
            </a:fld>
            <a:endParaRPr/>
          </a:p>
        </p:txBody>
      </p:sp>
      <p:sp>
        <p:nvSpPr>
          <p:cNvPr id="123" name="Google Shape;123;p25"/>
          <p:cNvSpPr txBox="1"/>
          <p:nvPr/>
        </p:nvSpPr>
        <p:spPr>
          <a:xfrm>
            <a:off x="513216" y="792574"/>
            <a:ext cx="486219" cy="586400"/>
          </a:xfrm>
          <a:prstGeom prst="rect">
            <a:avLst/>
          </a:prstGeom>
          <a:noFill/>
          <a:ln>
            <a:noFill/>
          </a:ln>
        </p:spPr>
        <p:txBody>
          <a:bodyPr anchorCtr="0" anchor="ctr" bIns="45825" lIns="91675" spcFirstLastPara="1" rIns="91675" wrap="square" tIns="45825">
            <a:noAutofit/>
          </a:bodyPr>
          <a:lstStyle/>
          <a:p>
            <a:pPr indent="0" lvl="0" marL="0" marR="0" rtl="0" algn="l">
              <a:lnSpc>
                <a:spcPct val="100000"/>
              </a:lnSpc>
              <a:spcBef>
                <a:spcPts val="0"/>
              </a:spcBef>
              <a:spcAft>
                <a:spcPts val="0"/>
              </a:spcAft>
              <a:buClr>
                <a:srgbClr val="000000"/>
              </a:buClr>
              <a:buSzPts val="8022"/>
              <a:buFont typeface="Arial"/>
              <a:buNone/>
            </a:pPr>
            <a:r>
              <a:rPr b="0" i="0" lang="ja-JP" sz="8022" u="none" cap="none" strike="noStrike">
                <a:solidFill>
                  <a:srgbClr val="9EDFF5"/>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
        <p:nvSpPr>
          <p:cNvPr id="124" name="Google Shape;124;p25"/>
          <p:cNvSpPr txBox="1"/>
          <p:nvPr/>
        </p:nvSpPr>
        <p:spPr>
          <a:xfrm>
            <a:off x="7174117" y="2894574"/>
            <a:ext cx="486219" cy="586400"/>
          </a:xfrm>
          <a:prstGeom prst="rect">
            <a:avLst/>
          </a:prstGeom>
          <a:noFill/>
          <a:ln>
            <a:noFill/>
          </a:ln>
        </p:spPr>
        <p:txBody>
          <a:bodyPr anchorCtr="0" anchor="ctr" bIns="45825" lIns="91675" spcFirstLastPara="1" rIns="91675" wrap="square" tIns="45825">
            <a:noAutofit/>
          </a:bodyPr>
          <a:lstStyle/>
          <a:p>
            <a:pPr indent="0" lvl="0" marL="0" marR="0" rtl="0" algn="l">
              <a:lnSpc>
                <a:spcPct val="100000"/>
              </a:lnSpc>
              <a:spcBef>
                <a:spcPts val="0"/>
              </a:spcBef>
              <a:spcAft>
                <a:spcPts val="0"/>
              </a:spcAft>
              <a:buClr>
                <a:srgbClr val="000000"/>
              </a:buClr>
              <a:buSzPts val="8022"/>
              <a:buFont typeface="Arial"/>
              <a:buNone/>
            </a:pPr>
            <a:r>
              <a:rPr b="0" i="0" lang="ja-JP" sz="8022" u="none" cap="none" strike="noStrike">
                <a:solidFill>
                  <a:srgbClr val="9EDFF5"/>
                </a:solidFill>
                <a:latin typeface="Arial"/>
                <a:ea typeface="Arial"/>
                <a:cs typeface="Arial"/>
                <a:sym typeface="Arial"/>
              </a:rPr>
              <a:t>”</a:t>
            </a:r>
            <a:endParaRPr b="0" i="0" sz="1400" u="none" cap="none" strike="noStrike">
              <a:solidFill>
                <a:srgbClr val="000000"/>
              </a:solidFill>
              <a:latin typeface="Arial"/>
              <a:ea typeface="Arial"/>
              <a:cs typeface="Arial"/>
              <a:sym typeface="Aria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真または偽">
  <p:cSld name="真または偽">
    <p:spTree>
      <p:nvGrpSpPr>
        <p:cNvPr id="125" name="Shape 125"/>
        <p:cNvGrpSpPr/>
        <p:nvPr/>
      </p:nvGrpSpPr>
      <p:grpSpPr>
        <a:xfrm>
          <a:off x="0" y="0"/>
          <a:ext cx="0" cy="0"/>
          <a:chOff x="0" y="0"/>
          <a:chExt cx="0" cy="0"/>
        </a:xfrm>
      </p:grpSpPr>
      <p:sp>
        <p:nvSpPr>
          <p:cNvPr id="126" name="Google Shape;126;p26"/>
          <p:cNvSpPr txBox="1"/>
          <p:nvPr>
            <p:ph type="title"/>
          </p:nvPr>
        </p:nvSpPr>
        <p:spPr>
          <a:xfrm>
            <a:off x="654767" y="611293"/>
            <a:ext cx="6742210" cy="3030996"/>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accent1"/>
              </a:buClr>
              <a:buSzPts val="4412"/>
              <a:buFont typeface="Trebuchet MS"/>
              <a:buNone/>
              <a:defRPr b="0" sz="4412"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27" name="Google Shape;127;p26"/>
          <p:cNvSpPr txBox="1"/>
          <p:nvPr>
            <p:ph idx="1" type="body"/>
          </p:nvPr>
        </p:nvSpPr>
        <p:spPr>
          <a:xfrm>
            <a:off x="648120" y="4024348"/>
            <a:ext cx="6748856" cy="515676"/>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3"/>
              </a:spcBef>
              <a:spcAft>
                <a:spcPts val="0"/>
              </a:spcAft>
              <a:buSzPts val="1926"/>
              <a:buFont typeface="Trebuchet MS"/>
              <a:buNone/>
              <a:defRPr sz="2407">
                <a:solidFill>
                  <a:schemeClr val="accent1"/>
                </a:solidFill>
              </a:defRPr>
            </a:lvl1pPr>
            <a:lvl2pPr indent="-228600" lvl="1" marL="914400" algn="l">
              <a:lnSpc>
                <a:spcPct val="100000"/>
              </a:lnSpc>
              <a:spcBef>
                <a:spcPts val="1003"/>
              </a:spcBef>
              <a:spcAft>
                <a:spcPts val="0"/>
              </a:spcAft>
              <a:buSzPts val="1283"/>
              <a:buFont typeface="Trebuchet MS"/>
              <a:buNone/>
              <a:defRPr/>
            </a:lvl2pPr>
            <a:lvl3pPr indent="-228600" lvl="2" marL="1371600" algn="l">
              <a:lnSpc>
                <a:spcPct val="100000"/>
              </a:lnSpc>
              <a:spcBef>
                <a:spcPts val="1003"/>
              </a:spcBef>
              <a:spcAft>
                <a:spcPts val="0"/>
              </a:spcAft>
              <a:buSzPts val="1123"/>
              <a:buFont typeface="Trebuchet MS"/>
              <a:buNone/>
              <a:defRPr/>
            </a:lvl3pPr>
            <a:lvl4pPr indent="-228600" lvl="3" marL="1828800" algn="l">
              <a:lnSpc>
                <a:spcPct val="100000"/>
              </a:lnSpc>
              <a:spcBef>
                <a:spcPts val="1003"/>
              </a:spcBef>
              <a:spcAft>
                <a:spcPts val="0"/>
              </a:spcAft>
              <a:buSzPts val="962"/>
              <a:buFont typeface="Trebuchet MS"/>
              <a:buNone/>
              <a:defRPr/>
            </a:lvl4pPr>
            <a:lvl5pPr indent="-228600" lvl="4" marL="2286000" algn="l">
              <a:lnSpc>
                <a:spcPct val="100000"/>
              </a:lnSpc>
              <a:spcBef>
                <a:spcPts val="1003"/>
              </a:spcBef>
              <a:spcAft>
                <a:spcPts val="0"/>
              </a:spcAft>
              <a:buSzPts val="962"/>
              <a:buFont typeface="Trebuchet MS"/>
              <a:buNone/>
              <a:defRPr/>
            </a:lvl5pPr>
            <a:lvl6pPr indent="-320039" lvl="5" marL="2743200" algn="l">
              <a:lnSpc>
                <a:spcPct val="100000"/>
              </a:lnSpc>
              <a:spcBef>
                <a:spcPts val="1003"/>
              </a:spcBef>
              <a:spcAft>
                <a:spcPts val="0"/>
              </a:spcAft>
              <a:buSzPts val="1440"/>
              <a:buChar char="►"/>
              <a:defRPr/>
            </a:lvl6pPr>
            <a:lvl7pPr indent="-320039" lvl="6" marL="3200400" algn="l">
              <a:lnSpc>
                <a:spcPct val="100000"/>
              </a:lnSpc>
              <a:spcBef>
                <a:spcPts val="1003"/>
              </a:spcBef>
              <a:spcAft>
                <a:spcPts val="0"/>
              </a:spcAft>
              <a:buSzPts val="1440"/>
              <a:buChar char="►"/>
              <a:defRPr/>
            </a:lvl7pPr>
            <a:lvl8pPr indent="-320040" lvl="7" marL="3657600" algn="l">
              <a:lnSpc>
                <a:spcPct val="100000"/>
              </a:lnSpc>
              <a:spcBef>
                <a:spcPts val="1003"/>
              </a:spcBef>
              <a:spcAft>
                <a:spcPts val="0"/>
              </a:spcAft>
              <a:buSzPts val="1440"/>
              <a:buChar char="►"/>
              <a:defRPr/>
            </a:lvl8pPr>
            <a:lvl9pPr indent="-320040" lvl="8" marL="4114800" algn="l">
              <a:lnSpc>
                <a:spcPct val="100000"/>
              </a:lnSpc>
              <a:spcBef>
                <a:spcPts val="1003"/>
              </a:spcBef>
              <a:spcAft>
                <a:spcPts val="0"/>
              </a:spcAft>
              <a:buSzPts val="1440"/>
              <a:buChar char="►"/>
              <a:defRPr/>
            </a:lvl9pPr>
          </a:lstStyle>
          <a:p/>
        </p:txBody>
      </p:sp>
      <p:sp>
        <p:nvSpPr>
          <p:cNvPr id="128" name="Google Shape;128;p26"/>
          <p:cNvSpPr txBox="1"/>
          <p:nvPr>
            <p:ph idx="2" type="body"/>
          </p:nvPr>
        </p:nvSpPr>
        <p:spPr>
          <a:xfrm>
            <a:off x="648122" y="4540024"/>
            <a:ext cx="6748855" cy="1518119"/>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3"/>
              </a:spcBef>
              <a:spcAft>
                <a:spcPts val="0"/>
              </a:spcAft>
              <a:buSzPts val="1444"/>
              <a:buNone/>
              <a:defRPr sz="1804">
                <a:solidFill>
                  <a:srgbClr val="7F7F7F"/>
                </a:solidFill>
              </a:defRPr>
            </a:lvl1pPr>
            <a:lvl2pPr indent="-228600" lvl="1" marL="914400" algn="l">
              <a:lnSpc>
                <a:spcPct val="100000"/>
              </a:lnSpc>
              <a:spcBef>
                <a:spcPts val="1003"/>
              </a:spcBef>
              <a:spcAft>
                <a:spcPts val="0"/>
              </a:spcAft>
              <a:buSzPts val="1444"/>
              <a:buNone/>
              <a:defRPr sz="1804">
                <a:solidFill>
                  <a:srgbClr val="888888"/>
                </a:solidFill>
              </a:defRPr>
            </a:lvl2pPr>
            <a:lvl3pPr indent="-228600" lvl="2" marL="1371600" algn="l">
              <a:lnSpc>
                <a:spcPct val="100000"/>
              </a:lnSpc>
              <a:spcBef>
                <a:spcPts val="1003"/>
              </a:spcBef>
              <a:spcAft>
                <a:spcPts val="0"/>
              </a:spcAft>
              <a:buSzPts val="1283"/>
              <a:buNone/>
              <a:defRPr sz="1604">
                <a:solidFill>
                  <a:srgbClr val="888888"/>
                </a:solidFill>
              </a:defRPr>
            </a:lvl3pPr>
            <a:lvl4pPr indent="-228600" lvl="3" marL="1828800" algn="l">
              <a:lnSpc>
                <a:spcPct val="100000"/>
              </a:lnSpc>
              <a:spcBef>
                <a:spcPts val="1003"/>
              </a:spcBef>
              <a:spcAft>
                <a:spcPts val="0"/>
              </a:spcAft>
              <a:buSzPts val="1123"/>
              <a:buNone/>
              <a:defRPr sz="1404">
                <a:solidFill>
                  <a:srgbClr val="888888"/>
                </a:solidFill>
              </a:defRPr>
            </a:lvl4pPr>
            <a:lvl5pPr indent="-228600" lvl="4" marL="2286000" algn="l">
              <a:lnSpc>
                <a:spcPct val="100000"/>
              </a:lnSpc>
              <a:spcBef>
                <a:spcPts val="1003"/>
              </a:spcBef>
              <a:spcAft>
                <a:spcPts val="0"/>
              </a:spcAft>
              <a:buSzPts val="1123"/>
              <a:buNone/>
              <a:defRPr sz="1404">
                <a:solidFill>
                  <a:srgbClr val="888888"/>
                </a:solidFill>
              </a:defRPr>
            </a:lvl5pPr>
            <a:lvl6pPr indent="-228600" lvl="5" marL="2743200" algn="l">
              <a:lnSpc>
                <a:spcPct val="100000"/>
              </a:lnSpc>
              <a:spcBef>
                <a:spcPts val="1003"/>
              </a:spcBef>
              <a:spcAft>
                <a:spcPts val="0"/>
              </a:spcAft>
              <a:buSzPts val="1123"/>
              <a:buNone/>
              <a:defRPr sz="1404">
                <a:solidFill>
                  <a:srgbClr val="888888"/>
                </a:solidFill>
              </a:defRPr>
            </a:lvl6pPr>
            <a:lvl7pPr indent="-228600" lvl="6" marL="3200400" algn="l">
              <a:lnSpc>
                <a:spcPct val="100000"/>
              </a:lnSpc>
              <a:spcBef>
                <a:spcPts val="1003"/>
              </a:spcBef>
              <a:spcAft>
                <a:spcPts val="0"/>
              </a:spcAft>
              <a:buSzPts val="1123"/>
              <a:buNone/>
              <a:defRPr sz="1404">
                <a:solidFill>
                  <a:srgbClr val="888888"/>
                </a:solidFill>
              </a:defRPr>
            </a:lvl7pPr>
            <a:lvl8pPr indent="-228600" lvl="7" marL="3657600" algn="l">
              <a:lnSpc>
                <a:spcPct val="100000"/>
              </a:lnSpc>
              <a:spcBef>
                <a:spcPts val="1003"/>
              </a:spcBef>
              <a:spcAft>
                <a:spcPts val="0"/>
              </a:spcAft>
              <a:buSzPts val="1123"/>
              <a:buNone/>
              <a:defRPr sz="1404">
                <a:solidFill>
                  <a:srgbClr val="888888"/>
                </a:solidFill>
              </a:defRPr>
            </a:lvl8pPr>
            <a:lvl9pPr indent="-228600" lvl="8" marL="4114800" algn="l">
              <a:lnSpc>
                <a:spcPct val="100000"/>
              </a:lnSpc>
              <a:spcBef>
                <a:spcPts val="1003"/>
              </a:spcBef>
              <a:spcAft>
                <a:spcPts val="0"/>
              </a:spcAft>
              <a:buSzPts val="1123"/>
              <a:buNone/>
              <a:defRPr sz="1404">
                <a:solidFill>
                  <a:srgbClr val="888888"/>
                </a:solidFill>
              </a:defRPr>
            </a:lvl9pPr>
          </a:lstStyle>
          <a:p/>
        </p:txBody>
      </p:sp>
      <p:sp>
        <p:nvSpPr>
          <p:cNvPr id="129" name="Google Shape;129;p26"/>
          <p:cNvSpPr txBox="1"/>
          <p:nvPr>
            <p:ph idx="10" type="dt"/>
          </p:nvPr>
        </p:nvSpPr>
        <p:spPr>
          <a:xfrm>
            <a:off x="5746840" y="6058145"/>
            <a:ext cx="727365" cy="366139"/>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0" name="Google Shape;130;p26"/>
          <p:cNvSpPr txBox="1"/>
          <p:nvPr>
            <p:ph idx="11" type="ftr"/>
          </p:nvPr>
        </p:nvSpPr>
        <p:spPr>
          <a:xfrm>
            <a:off x="648123" y="6058145"/>
            <a:ext cx="4915119" cy="366139"/>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1" name="Google Shape;131;p26"/>
          <p:cNvSpPr txBox="1"/>
          <p:nvPr>
            <p:ph idx="12" type="sldNum"/>
          </p:nvPr>
        </p:nvSpPr>
        <p:spPr>
          <a:xfrm>
            <a:off x="6851944" y="6058145"/>
            <a:ext cx="545034" cy="366139"/>
          </a:xfrm>
          <a:prstGeom prst="rect">
            <a:avLst/>
          </a:prstGeom>
          <a:noFill/>
          <a:ln>
            <a:noFill/>
          </a:ln>
        </p:spPr>
        <p:txBody>
          <a:bodyPr anchorCtr="0" anchor="t" bIns="45700" lIns="91425" spcFirstLastPara="1" rIns="91425" wrap="square" tIns="45700">
            <a:noAutofit/>
          </a:bodyPr>
          <a:lstStyle>
            <a:lvl1pPr indent="0" lvl="0"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1pPr>
            <a:lvl2pPr indent="0" lvl="1"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2pPr>
            <a:lvl3pPr indent="0" lvl="2"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3pPr>
            <a:lvl4pPr indent="0" lvl="3"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4pPr>
            <a:lvl5pPr indent="0" lvl="4"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5pPr>
            <a:lvl6pPr indent="0" lvl="5"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6pPr>
            <a:lvl7pPr indent="0" lvl="6"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7pPr>
            <a:lvl8pPr indent="0" lvl="7"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8pPr>
            <a:lvl9pPr indent="0" lvl="8"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9pPr>
          </a:lstStyle>
          <a:p>
            <a:pPr indent="0" lvl="0" marL="0" rtl="0" algn="l">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と&#10;縦書きテキスト" type="vertTx">
  <p:cSld name="VERTICAL_TEXT">
    <p:spTree>
      <p:nvGrpSpPr>
        <p:cNvPr id="132" name="Shape 132"/>
        <p:cNvGrpSpPr/>
        <p:nvPr/>
      </p:nvGrpSpPr>
      <p:grpSpPr>
        <a:xfrm>
          <a:off x="0" y="0"/>
          <a:ext cx="0" cy="0"/>
          <a:chOff x="0" y="0"/>
          <a:chExt cx="0" cy="0"/>
        </a:xfrm>
      </p:grpSpPr>
      <p:sp>
        <p:nvSpPr>
          <p:cNvPr id="133" name="Google Shape;133;p27"/>
          <p:cNvSpPr txBox="1"/>
          <p:nvPr>
            <p:ph type="title"/>
          </p:nvPr>
        </p:nvSpPr>
        <p:spPr>
          <a:xfrm>
            <a:off x="648123" y="611293"/>
            <a:ext cx="6748853" cy="1324469"/>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4" name="Google Shape;134;p27"/>
          <p:cNvSpPr txBox="1"/>
          <p:nvPr>
            <p:ph idx="1" type="body"/>
          </p:nvPr>
        </p:nvSpPr>
        <p:spPr>
          <a:xfrm rot="5400000">
            <a:off x="2076773" y="737942"/>
            <a:ext cx="3891553" cy="6748854"/>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3"/>
              </a:spcBef>
              <a:spcAft>
                <a:spcPts val="0"/>
              </a:spcAft>
              <a:buSzPts val="1440"/>
              <a:buChar char="►"/>
              <a:defRPr/>
            </a:lvl1pPr>
            <a:lvl2pPr indent="-320040" lvl="1" marL="914400" algn="l">
              <a:lnSpc>
                <a:spcPct val="100000"/>
              </a:lnSpc>
              <a:spcBef>
                <a:spcPts val="1003"/>
              </a:spcBef>
              <a:spcAft>
                <a:spcPts val="0"/>
              </a:spcAft>
              <a:buSzPts val="1440"/>
              <a:buChar char="►"/>
              <a:defRPr/>
            </a:lvl2pPr>
            <a:lvl3pPr indent="-320039" lvl="2" marL="1371600" algn="l">
              <a:lnSpc>
                <a:spcPct val="100000"/>
              </a:lnSpc>
              <a:spcBef>
                <a:spcPts val="1003"/>
              </a:spcBef>
              <a:spcAft>
                <a:spcPts val="0"/>
              </a:spcAft>
              <a:buSzPts val="1440"/>
              <a:buChar char="►"/>
              <a:defRPr/>
            </a:lvl3pPr>
            <a:lvl4pPr indent="-320039" lvl="3" marL="1828800" algn="l">
              <a:lnSpc>
                <a:spcPct val="100000"/>
              </a:lnSpc>
              <a:spcBef>
                <a:spcPts val="1003"/>
              </a:spcBef>
              <a:spcAft>
                <a:spcPts val="0"/>
              </a:spcAft>
              <a:buSzPts val="1440"/>
              <a:buChar char="►"/>
              <a:defRPr/>
            </a:lvl4pPr>
            <a:lvl5pPr indent="-320039" lvl="4" marL="2286000" algn="l">
              <a:lnSpc>
                <a:spcPct val="100000"/>
              </a:lnSpc>
              <a:spcBef>
                <a:spcPts val="1003"/>
              </a:spcBef>
              <a:spcAft>
                <a:spcPts val="0"/>
              </a:spcAft>
              <a:buSzPts val="1440"/>
              <a:buChar char="►"/>
              <a:defRPr/>
            </a:lvl5pPr>
            <a:lvl6pPr indent="-320039" lvl="5" marL="2743200" algn="l">
              <a:lnSpc>
                <a:spcPct val="100000"/>
              </a:lnSpc>
              <a:spcBef>
                <a:spcPts val="1003"/>
              </a:spcBef>
              <a:spcAft>
                <a:spcPts val="0"/>
              </a:spcAft>
              <a:buSzPts val="1440"/>
              <a:buChar char="►"/>
              <a:defRPr/>
            </a:lvl6pPr>
            <a:lvl7pPr indent="-320039" lvl="6" marL="3200400" algn="l">
              <a:lnSpc>
                <a:spcPct val="100000"/>
              </a:lnSpc>
              <a:spcBef>
                <a:spcPts val="1003"/>
              </a:spcBef>
              <a:spcAft>
                <a:spcPts val="0"/>
              </a:spcAft>
              <a:buSzPts val="1440"/>
              <a:buChar char="►"/>
              <a:defRPr/>
            </a:lvl7pPr>
            <a:lvl8pPr indent="-320040" lvl="7" marL="3657600" algn="l">
              <a:lnSpc>
                <a:spcPct val="100000"/>
              </a:lnSpc>
              <a:spcBef>
                <a:spcPts val="1003"/>
              </a:spcBef>
              <a:spcAft>
                <a:spcPts val="0"/>
              </a:spcAft>
              <a:buSzPts val="1440"/>
              <a:buChar char="►"/>
              <a:defRPr/>
            </a:lvl8pPr>
            <a:lvl9pPr indent="-320040" lvl="8" marL="4114800" algn="l">
              <a:lnSpc>
                <a:spcPct val="100000"/>
              </a:lnSpc>
              <a:spcBef>
                <a:spcPts val="1003"/>
              </a:spcBef>
              <a:spcAft>
                <a:spcPts val="0"/>
              </a:spcAft>
              <a:buSzPts val="1440"/>
              <a:buChar char="►"/>
              <a:defRPr/>
            </a:lvl9pPr>
          </a:lstStyle>
          <a:p/>
        </p:txBody>
      </p:sp>
      <p:sp>
        <p:nvSpPr>
          <p:cNvPr id="135" name="Google Shape;135;p27"/>
          <p:cNvSpPr txBox="1"/>
          <p:nvPr>
            <p:ph idx="10" type="dt"/>
          </p:nvPr>
        </p:nvSpPr>
        <p:spPr>
          <a:xfrm>
            <a:off x="5746840" y="6058145"/>
            <a:ext cx="727365" cy="366139"/>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6" name="Google Shape;136;p27"/>
          <p:cNvSpPr txBox="1"/>
          <p:nvPr>
            <p:ph idx="11" type="ftr"/>
          </p:nvPr>
        </p:nvSpPr>
        <p:spPr>
          <a:xfrm>
            <a:off x="648123" y="6058145"/>
            <a:ext cx="4915119" cy="366139"/>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37" name="Google Shape;137;p27"/>
          <p:cNvSpPr txBox="1"/>
          <p:nvPr>
            <p:ph idx="12" type="sldNum"/>
          </p:nvPr>
        </p:nvSpPr>
        <p:spPr>
          <a:xfrm>
            <a:off x="6851944" y="6058145"/>
            <a:ext cx="545034" cy="366139"/>
          </a:xfrm>
          <a:prstGeom prst="rect">
            <a:avLst/>
          </a:prstGeom>
          <a:noFill/>
          <a:ln>
            <a:noFill/>
          </a:ln>
        </p:spPr>
        <p:txBody>
          <a:bodyPr anchorCtr="0" anchor="t" bIns="45700" lIns="91425" spcFirstLastPara="1" rIns="91425" wrap="square" tIns="45700">
            <a:noAutofit/>
          </a:bodyPr>
          <a:lstStyle>
            <a:lvl1pPr indent="0" lvl="0"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1pPr>
            <a:lvl2pPr indent="0" lvl="1"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2pPr>
            <a:lvl3pPr indent="0" lvl="2"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3pPr>
            <a:lvl4pPr indent="0" lvl="3"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4pPr>
            <a:lvl5pPr indent="0" lvl="4"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5pPr>
            <a:lvl6pPr indent="0" lvl="5"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6pPr>
            <a:lvl7pPr indent="0" lvl="6"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7pPr>
            <a:lvl8pPr indent="0" lvl="7"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8pPr>
            <a:lvl9pPr indent="0" lvl="8"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9pPr>
          </a:lstStyle>
          <a:p>
            <a:pPr indent="0" lvl="0" marL="0" rtl="0" algn="l">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縦書きタイトルと&#10;縦書きテキスト" type="vertTitleAndTx">
  <p:cSld name="VERTICAL_TITLE_AND_VERTICAL_TEXT">
    <p:spTree>
      <p:nvGrpSpPr>
        <p:cNvPr id="138" name="Shape 138"/>
        <p:cNvGrpSpPr/>
        <p:nvPr/>
      </p:nvGrpSpPr>
      <p:grpSpPr>
        <a:xfrm>
          <a:off x="0" y="0"/>
          <a:ext cx="0" cy="0"/>
          <a:chOff x="0" y="0"/>
          <a:chExt cx="0" cy="0"/>
        </a:xfrm>
      </p:grpSpPr>
      <p:sp>
        <p:nvSpPr>
          <p:cNvPr id="139" name="Google Shape;139;p28"/>
          <p:cNvSpPr txBox="1"/>
          <p:nvPr>
            <p:ph type="title"/>
          </p:nvPr>
        </p:nvSpPr>
        <p:spPr>
          <a:xfrm rot="5400000">
            <a:off x="4242359" y="2723980"/>
            <a:ext cx="5266038" cy="1040667"/>
          </a:xfrm>
          <a:prstGeom prst="rect">
            <a:avLst/>
          </a:prstGeom>
          <a:noFill/>
          <a:ln>
            <a:noFill/>
          </a:ln>
        </p:spPr>
        <p:txBody>
          <a:bodyPr anchorCtr="0" anchor="ctr" bIns="45700" lIns="91425" spcFirstLastPara="1" rIns="91425" wrap="square" tIns="4570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0" name="Google Shape;140;p28"/>
          <p:cNvSpPr txBox="1"/>
          <p:nvPr>
            <p:ph idx="1" type="body"/>
          </p:nvPr>
        </p:nvSpPr>
        <p:spPr>
          <a:xfrm rot="5400000">
            <a:off x="776765" y="482651"/>
            <a:ext cx="5266038" cy="5523323"/>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3"/>
              </a:spcBef>
              <a:spcAft>
                <a:spcPts val="0"/>
              </a:spcAft>
              <a:buSzPts val="1440"/>
              <a:buChar char="►"/>
              <a:defRPr/>
            </a:lvl1pPr>
            <a:lvl2pPr indent="-320040" lvl="1" marL="914400" algn="l">
              <a:lnSpc>
                <a:spcPct val="100000"/>
              </a:lnSpc>
              <a:spcBef>
                <a:spcPts val="1003"/>
              </a:spcBef>
              <a:spcAft>
                <a:spcPts val="0"/>
              </a:spcAft>
              <a:buSzPts val="1440"/>
              <a:buChar char="►"/>
              <a:defRPr/>
            </a:lvl2pPr>
            <a:lvl3pPr indent="-320039" lvl="2" marL="1371600" algn="l">
              <a:lnSpc>
                <a:spcPct val="100000"/>
              </a:lnSpc>
              <a:spcBef>
                <a:spcPts val="1003"/>
              </a:spcBef>
              <a:spcAft>
                <a:spcPts val="0"/>
              </a:spcAft>
              <a:buSzPts val="1440"/>
              <a:buChar char="►"/>
              <a:defRPr/>
            </a:lvl3pPr>
            <a:lvl4pPr indent="-320039" lvl="3" marL="1828800" algn="l">
              <a:lnSpc>
                <a:spcPct val="100000"/>
              </a:lnSpc>
              <a:spcBef>
                <a:spcPts val="1003"/>
              </a:spcBef>
              <a:spcAft>
                <a:spcPts val="0"/>
              </a:spcAft>
              <a:buSzPts val="1440"/>
              <a:buChar char="►"/>
              <a:defRPr/>
            </a:lvl4pPr>
            <a:lvl5pPr indent="-320039" lvl="4" marL="2286000" algn="l">
              <a:lnSpc>
                <a:spcPct val="100000"/>
              </a:lnSpc>
              <a:spcBef>
                <a:spcPts val="1003"/>
              </a:spcBef>
              <a:spcAft>
                <a:spcPts val="0"/>
              </a:spcAft>
              <a:buSzPts val="1440"/>
              <a:buChar char="►"/>
              <a:defRPr/>
            </a:lvl5pPr>
            <a:lvl6pPr indent="-320039" lvl="5" marL="2743200" algn="l">
              <a:lnSpc>
                <a:spcPct val="100000"/>
              </a:lnSpc>
              <a:spcBef>
                <a:spcPts val="1003"/>
              </a:spcBef>
              <a:spcAft>
                <a:spcPts val="0"/>
              </a:spcAft>
              <a:buSzPts val="1440"/>
              <a:buChar char="►"/>
              <a:defRPr/>
            </a:lvl6pPr>
            <a:lvl7pPr indent="-320039" lvl="6" marL="3200400" algn="l">
              <a:lnSpc>
                <a:spcPct val="100000"/>
              </a:lnSpc>
              <a:spcBef>
                <a:spcPts val="1003"/>
              </a:spcBef>
              <a:spcAft>
                <a:spcPts val="0"/>
              </a:spcAft>
              <a:buSzPts val="1440"/>
              <a:buChar char="►"/>
              <a:defRPr/>
            </a:lvl7pPr>
            <a:lvl8pPr indent="-320040" lvl="7" marL="3657600" algn="l">
              <a:lnSpc>
                <a:spcPct val="100000"/>
              </a:lnSpc>
              <a:spcBef>
                <a:spcPts val="1003"/>
              </a:spcBef>
              <a:spcAft>
                <a:spcPts val="0"/>
              </a:spcAft>
              <a:buSzPts val="1440"/>
              <a:buChar char="►"/>
              <a:defRPr/>
            </a:lvl8pPr>
            <a:lvl9pPr indent="-320040" lvl="8" marL="4114800" algn="l">
              <a:lnSpc>
                <a:spcPct val="100000"/>
              </a:lnSpc>
              <a:spcBef>
                <a:spcPts val="1003"/>
              </a:spcBef>
              <a:spcAft>
                <a:spcPts val="0"/>
              </a:spcAft>
              <a:buSzPts val="1440"/>
              <a:buChar char="►"/>
              <a:defRPr/>
            </a:lvl9pPr>
          </a:lstStyle>
          <a:p/>
        </p:txBody>
      </p:sp>
      <p:sp>
        <p:nvSpPr>
          <p:cNvPr id="141" name="Google Shape;141;p28"/>
          <p:cNvSpPr txBox="1"/>
          <p:nvPr>
            <p:ph idx="10" type="dt"/>
          </p:nvPr>
        </p:nvSpPr>
        <p:spPr>
          <a:xfrm>
            <a:off x="5746840" y="6058145"/>
            <a:ext cx="727365" cy="366139"/>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2" name="Google Shape;142;p28"/>
          <p:cNvSpPr txBox="1"/>
          <p:nvPr>
            <p:ph idx="11" type="ftr"/>
          </p:nvPr>
        </p:nvSpPr>
        <p:spPr>
          <a:xfrm>
            <a:off x="648123" y="6058145"/>
            <a:ext cx="4915119" cy="366139"/>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43" name="Google Shape;143;p28"/>
          <p:cNvSpPr txBox="1"/>
          <p:nvPr>
            <p:ph idx="12" type="sldNum"/>
          </p:nvPr>
        </p:nvSpPr>
        <p:spPr>
          <a:xfrm>
            <a:off x="6851944" y="6058145"/>
            <a:ext cx="545034" cy="366139"/>
          </a:xfrm>
          <a:prstGeom prst="rect">
            <a:avLst/>
          </a:prstGeom>
          <a:noFill/>
          <a:ln>
            <a:noFill/>
          </a:ln>
        </p:spPr>
        <p:txBody>
          <a:bodyPr anchorCtr="0" anchor="t" bIns="45700" lIns="91425" spcFirstLastPara="1" rIns="91425" wrap="square" tIns="45700">
            <a:noAutofit/>
          </a:bodyPr>
          <a:lstStyle>
            <a:lvl1pPr indent="0" lvl="0"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1pPr>
            <a:lvl2pPr indent="0" lvl="1"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2pPr>
            <a:lvl3pPr indent="0" lvl="2"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3pPr>
            <a:lvl4pPr indent="0" lvl="3"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4pPr>
            <a:lvl5pPr indent="0" lvl="4"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5pPr>
            <a:lvl6pPr indent="0" lvl="5"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6pPr>
            <a:lvl7pPr indent="0" lvl="6"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7pPr>
            <a:lvl8pPr indent="0" lvl="7"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8pPr>
            <a:lvl9pPr indent="0" lvl="8"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9pPr>
          </a:lstStyle>
          <a:p>
            <a:pPr indent="0" lvl="0" marL="0" rtl="0" algn="l">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 スライド" type="title">
  <p:cSld name="TITLE">
    <p:spTree>
      <p:nvGrpSpPr>
        <p:cNvPr id="150" name="Shape 150"/>
        <p:cNvGrpSpPr/>
        <p:nvPr/>
      </p:nvGrpSpPr>
      <p:grpSpPr>
        <a:xfrm>
          <a:off x="0" y="0"/>
          <a:ext cx="0" cy="0"/>
          <a:chOff x="0" y="0"/>
          <a:chExt cx="0" cy="0"/>
        </a:xfrm>
      </p:grpSpPr>
      <p:sp>
        <p:nvSpPr>
          <p:cNvPr id="151" name="Google Shape;151;p30"/>
          <p:cNvSpPr txBox="1"/>
          <p:nvPr>
            <p:ph type="ctrTitle"/>
          </p:nvPr>
        </p:nvSpPr>
        <p:spPr>
          <a:xfrm>
            <a:off x="1215231" y="1127654"/>
            <a:ext cx="7291388" cy="2394232"/>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4784"/>
              <a:buFont typeface="Calibri"/>
              <a:buNone/>
              <a:defRPr sz="4784"/>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2" name="Google Shape;152;p30"/>
          <p:cNvSpPr txBox="1"/>
          <p:nvPr>
            <p:ph idx="1" type="subTitle"/>
          </p:nvPr>
        </p:nvSpPr>
        <p:spPr>
          <a:xfrm>
            <a:off x="1215231" y="3612044"/>
            <a:ext cx="7291388" cy="1660361"/>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797"/>
              </a:spcBef>
              <a:spcAft>
                <a:spcPts val="0"/>
              </a:spcAft>
              <a:buClr>
                <a:srgbClr val="3F3F3F"/>
              </a:buClr>
              <a:buSzPts val="1914"/>
              <a:buNone/>
              <a:defRPr sz="1914">
                <a:solidFill>
                  <a:srgbClr val="3F3F3F"/>
                </a:solidFill>
              </a:defRPr>
            </a:lvl1pPr>
            <a:lvl2pPr lvl="1" algn="ctr">
              <a:lnSpc>
                <a:spcPct val="90000"/>
              </a:lnSpc>
              <a:spcBef>
                <a:spcPts val="399"/>
              </a:spcBef>
              <a:spcAft>
                <a:spcPts val="0"/>
              </a:spcAft>
              <a:buClr>
                <a:schemeClr val="dk1"/>
              </a:buClr>
              <a:buSzPts val="2233"/>
              <a:buNone/>
              <a:defRPr sz="2233"/>
            </a:lvl2pPr>
            <a:lvl3pPr lvl="2" algn="ctr">
              <a:lnSpc>
                <a:spcPct val="90000"/>
              </a:lnSpc>
              <a:spcBef>
                <a:spcPts val="399"/>
              </a:spcBef>
              <a:spcAft>
                <a:spcPts val="0"/>
              </a:spcAft>
              <a:buClr>
                <a:schemeClr val="dk1"/>
              </a:buClr>
              <a:buSzPts val="1914"/>
              <a:buNone/>
              <a:defRPr sz="1914"/>
            </a:lvl3pPr>
            <a:lvl4pPr lvl="3" algn="ctr">
              <a:lnSpc>
                <a:spcPct val="90000"/>
              </a:lnSpc>
              <a:spcBef>
                <a:spcPts val="399"/>
              </a:spcBef>
              <a:spcAft>
                <a:spcPts val="0"/>
              </a:spcAft>
              <a:buClr>
                <a:schemeClr val="dk1"/>
              </a:buClr>
              <a:buSzPts val="1595"/>
              <a:buNone/>
              <a:defRPr sz="1595"/>
            </a:lvl4pPr>
            <a:lvl5pPr lvl="4" algn="ctr">
              <a:lnSpc>
                <a:spcPct val="90000"/>
              </a:lnSpc>
              <a:spcBef>
                <a:spcPts val="399"/>
              </a:spcBef>
              <a:spcAft>
                <a:spcPts val="0"/>
              </a:spcAft>
              <a:buClr>
                <a:schemeClr val="dk1"/>
              </a:buClr>
              <a:buSzPts val="1595"/>
              <a:buNone/>
              <a:defRPr sz="1595"/>
            </a:lvl5pPr>
            <a:lvl6pPr lvl="5" algn="ctr">
              <a:lnSpc>
                <a:spcPct val="100000"/>
              </a:lnSpc>
              <a:spcBef>
                <a:spcPts val="319"/>
              </a:spcBef>
              <a:spcAft>
                <a:spcPts val="0"/>
              </a:spcAft>
              <a:buClr>
                <a:schemeClr val="dk1"/>
              </a:buClr>
              <a:buSzPts val="1595"/>
              <a:buNone/>
              <a:defRPr sz="1595"/>
            </a:lvl6pPr>
            <a:lvl7pPr lvl="6" algn="ctr">
              <a:lnSpc>
                <a:spcPct val="100000"/>
              </a:lnSpc>
              <a:spcBef>
                <a:spcPts val="319"/>
              </a:spcBef>
              <a:spcAft>
                <a:spcPts val="0"/>
              </a:spcAft>
              <a:buClr>
                <a:schemeClr val="dk1"/>
              </a:buClr>
              <a:buSzPts val="1595"/>
              <a:buNone/>
              <a:defRPr sz="1595"/>
            </a:lvl7pPr>
            <a:lvl8pPr lvl="7" algn="ctr">
              <a:lnSpc>
                <a:spcPct val="100000"/>
              </a:lnSpc>
              <a:spcBef>
                <a:spcPts val="319"/>
              </a:spcBef>
              <a:spcAft>
                <a:spcPts val="0"/>
              </a:spcAft>
              <a:buClr>
                <a:schemeClr val="dk1"/>
              </a:buClr>
              <a:buSzPts val="1595"/>
              <a:buNone/>
              <a:defRPr sz="1595"/>
            </a:lvl8pPr>
            <a:lvl9pPr lvl="8" algn="ctr">
              <a:lnSpc>
                <a:spcPct val="100000"/>
              </a:lnSpc>
              <a:spcBef>
                <a:spcPts val="319"/>
              </a:spcBef>
              <a:spcAft>
                <a:spcPts val="0"/>
              </a:spcAft>
              <a:buClr>
                <a:schemeClr val="dk1"/>
              </a:buClr>
              <a:buSzPts val="1595"/>
              <a:buNone/>
              <a:defRPr sz="1595"/>
            </a:lvl9pPr>
          </a:lstStyle>
          <a:p/>
        </p:txBody>
      </p:sp>
      <p:sp>
        <p:nvSpPr>
          <p:cNvPr id="153" name="Google Shape;153;p30"/>
          <p:cNvSpPr txBox="1"/>
          <p:nvPr>
            <p:ph idx="10" type="dt"/>
          </p:nvPr>
        </p:nvSpPr>
        <p:spPr>
          <a:xfrm>
            <a:off x="668377" y="6374007"/>
            <a:ext cx="2187416" cy="366139"/>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4" name="Google Shape;154;p30"/>
          <p:cNvSpPr txBox="1"/>
          <p:nvPr>
            <p:ph idx="11" type="ftr"/>
          </p:nvPr>
        </p:nvSpPr>
        <p:spPr>
          <a:xfrm>
            <a:off x="3220363" y="6374007"/>
            <a:ext cx="3281124" cy="366139"/>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55" name="Google Shape;155;p30"/>
          <p:cNvSpPr txBox="1"/>
          <p:nvPr>
            <p:ph idx="12" type="sldNum"/>
          </p:nvPr>
        </p:nvSpPr>
        <p:spPr>
          <a:xfrm>
            <a:off x="6871580" y="6374007"/>
            <a:ext cx="2187416" cy="366139"/>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cxnSp>
        <p:nvCxnSpPr>
          <p:cNvPr id="156" name="Google Shape;156;p30"/>
          <p:cNvCxnSpPr/>
          <p:nvPr/>
        </p:nvCxnSpPr>
        <p:spPr>
          <a:xfrm>
            <a:off x="0" y="3366517"/>
            <a:ext cx="9743778" cy="0"/>
          </a:xfrm>
          <a:prstGeom prst="straightConnector1">
            <a:avLst/>
          </a:prstGeom>
          <a:noFill/>
          <a:ln cap="flat" cmpd="sng" w="63500">
            <a:solidFill>
              <a:schemeClr val="dk2"/>
            </a:solidFill>
            <a:prstDash val="solid"/>
            <a:round/>
            <a:headEnd len="sm" w="sm" type="none"/>
            <a:tailEnd len="sm" w="sm" type="none"/>
          </a:ln>
        </p:spPr>
      </p:cxnSp>
      <p:pic>
        <p:nvPicPr>
          <p:cNvPr descr="名称未1.JPG" id="157" name="Google Shape;157;p30"/>
          <p:cNvPicPr preferRelativeResize="0"/>
          <p:nvPr/>
        </p:nvPicPr>
        <p:blipFill rotWithShape="1">
          <a:blip r:embed="rId2">
            <a:alphaModFix/>
          </a:blip>
          <a:srcRect b="0" l="0" r="0" t="0"/>
          <a:stretch/>
        </p:blipFill>
        <p:spPr>
          <a:xfrm>
            <a:off x="7429776" y="16554"/>
            <a:ext cx="2314002" cy="380467"/>
          </a:xfrm>
          <a:prstGeom prst="rect">
            <a:avLst/>
          </a:prstGeom>
          <a:noFill/>
          <a:ln>
            <a:noFill/>
          </a:ln>
        </p:spPr>
      </p:pic>
      <p:sp>
        <p:nvSpPr>
          <p:cNvPr id="158" name="Google Shape;158;p30"/>
          <p:cNvSpPr txBox="1"/>
          <p:nvPr/>
        </p:nvSpPr>
        <p:spPr>
          <a:xfrm>
            <a:off x="-34286" y="12112"/>
            <a:ext cx="1446230"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ja-JP" sz="1400" u="none" cap="none" strike="noStrike">
                <a:solidFill>
                  <a:srgbClr val="C55A11"/>
                </a:solidFill>
                <a:latin typeface="Calibri"/>
                <a:ea typeface="Calibri"/>
                <a:cs typeface="Calibri"/>
                <a:sym typeface="Calibri"/>
              </a:rPr>
              <a:t>【CONFIDENTIAL】</a:t>
            </a:r>
            <a:endParaRPr b="0" i="0" sz="1400" u="none" cap="none" strike="noStrike">
              <a:solidFill>
                <a:srgbClr val="C55A11"/>
              </a:solidFill>
              <a:latin typeface="Calibri"/>
              <a:ea typeface="Calibri"/>
              <a:cs typeface="Calibri"/>
              <a:sym typeface="Calibri"/>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とコンテンツ" type="obj">
  <p:cSld name="OBJECT">
    <p:spTree>
      <p:nvGrpSpPr>
        <p:cNvPr id="159" name="Shape 159"/>
        <p:cNvGrpSpPr/>
        <p:nvPr/>
      </p:nvGrpSpPr>
      <p:grpSpPr>
        <a:xfrm>
          <a:off x="0" y="0"/>
          <a:ext cx="0" cy="0"/>
          <a:chOff x="0" y="0"/>
          <a:chExt cx="0" cy="0"/>
        </a:xfrm>
      </p:grpSpPr>
      <p:sp>
        <p:nvSpPr>
          <p:cNvPr id="160" name="Google Shape;160;p31"/>
          <p:cNvSpPr txBox="1"/>
          <p:nvPr>
            <p:ph type="title"/>
          </p:nvPr>
        </p:nvSpPr>
        <p:spPr>
          <a:xfrm>
            <a:off x="673901" y="366776"/>
            <a:ext cx="8385096" cy="1329244"/>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1" name="Google Shape;161;p31"/>
          <p:cNvSpPr txBox="1"/>
          <p:nvPr>
            <p:ph idx="1" type="body"/>
          </p:nvPr>
        </p:nvSpPr>
        <p:spPr>
          <a:xfrm>
            <a:off x="673901" y="1833881"/>
            <a:ext cx="8385096" cy="4363424"/>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97"/>
              </a:spcBef>
              <a:spcAft>
                <a:spcPts val="0"/>
              </a:spcAft>
              <a:buClr>
                <a:schemeClr val="dk1"/>
              </a:buClr>
              <a:buSzPts val="1800"/>
              <a:buChar char="●"/>
              <a:defRPr/>
            </a:lvl1pPr>
            <a:lvl2pPr indent="-342900" lvl="1" marL="914400" algn="l">
              <a:lnSpc>
                <a:spcPct val="90000"/>
              </a:lnSpc>
              <a:spcBef>
                <a:spcPts val="399"/>
              </a:spcBef>
              <a:spcAft>
                <a:spcPts val="0"/>
              </a:spcAft>
              <a:buClr>
                <a:schemeClr val="dk1"/>
              </a:buClr>
              <a:buSzPts val="1800"/>
              <a:buChar char="●"/>
              <a:defRPr/>
            </a:lvl2pPr>
            <a:lvl3pPr indent="-342900" lvl="2" marL="1371600" algn="l">
              <a:lnSpc>
                <a:spcPct val="90000"/>
              </a:lnSpc>
              <a:spcBef>
                <a:spcPts val="399"/>
              </a:spcBef>
              <a:spcAft>
                <a:spcPts val="0"/>
              </a:spcAft>
              <a:buClr>
                <a:schemeClr val="dk1"/>
              </a:buClr>
              <a:buSzPts val="1800"/>
              <a:buChar char="●"/>
              <a:defRPr/>
            </a:lvl3pPr>
            <a:lvl4pPr indent="-342900" lvl="3" marL="1828800" algn="l">
              <a:lnSpc>
                <a:spcPct val="90000"/>
              </a:lnSpc>
              <a:spcBef>
                <a:spcPts val="399"/>
              </a:spcBef>
              <a:spcAft>
                <a:spcPts val="0"/>
              </a:spcAft>
              <a:buClr>
                <a:schemeClr val="dk1"/>
              </a:buClr>
              <a:buSzPts val="1800"/>
              <a:buChar char="●"/>
              <a:defRPr/>
            </a:lvl4pPr>
            <a:lvl5pPr indent="-342900" lvl="4" marL="2286000" algn="l">
              <a:lnSpc>
                <a:spcPct val="90000"/>
              </a:lnSpc>
              <a:spcBef>
                <a:spcPts val="399"/>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162" name="Google Shape;162;p31"/>
          <p:cNvSpPr txBox="1"/>
          <p:nvPr>
            <p:ph idx="10" type="dt"/>
          </p:nvPr>
        </p:nvSpPr>
        <p:spPr>
          <a:xfrm>
            <a:off x="668377" y="6374007"/>
            <a:ext cx="2187416" cy="366139"/>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3" name="Google Shape;163;p31"/>
          <p:cNvSpPr txBox="1"/>
          <p:nvPr>
            <p:ph idx="11" type="ftr"/>
          </p:nvPr>
        </p:nvSpPr>
        <p:spPr>
          <a:xfrm>
            <a:off x="3220363" y="6374007"/>
            <a:ext cx="3281124" cy="366139"/>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64" name="Google Shape;164;p31"/>
          <p:cNvSpPr txBox="1"/>
          <p:nvPr>
            <p:ph idx="12" type="sldNum"/>
          </p:nvPr>
        </p:nvSpPr>
        <p:spPr>
          <a:xfrm>
            <a:off x="6871580" y="6374007"/>
            <a:ext cx="2187416" cy="366139"/>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
        <p:nvSpPr>
          <p:cNvPr id="165" name="Google Shape;165;p31"/>
          <p:cNvSpPr txBox="1"/>
          <p:nvPr/>
        </p:nvSpPr>
        <p:spPr>
          <a:xfrm>
            <a:off x="114297" y="6510911"/>
            <a:ext cx="2640227" cy="366139"/>
          </a:xfrm>
          <a:prstGeom prst="rect">
            <a:avLst/>
          </a:prstGeom>
          <a:noFill/>
          <a:ln>
            <a:noFill/>
          </a:ln>
        </p:spPr>
        <p:txBody>
          <a:bodyPr anchorCtr="0" anchor="ctr" bIns="47425" lIns="94850" spcFirstLastPara="1" rIns="94850" wrap="square" tIns="47425">
            <a:noAutofit/>
          </a:bodyPr>
          <a:lstStyle/>
          <a:p>
            <a:pPr indent="0" lvl="0" marL="0" marR="0" rtl="0" algn="l">
              <a:lnSpc>
                <a:spcPct val="100000"/>
              </a:lnSpc>
              <a:spcBef>
                <a:spcPts val="0"/>
              </a:spcBef>
              <a:spcAft>
                <a:spcPts val="0"/>
              </a:spcAft>
              <a:buClr>
                <a:srgbClr val="000000"/>
              </a:buClr>
              <a:buSzPts val="1050"/>
              <a:buFont typeface="Arial"/>
              <a:buNone/>
            </a:pPr>
            <a:r>
              <a:rPr b="0" i="0" lang="ja-JP" sz="1050" u="none" cap="none" strike="noStrike">
                <a:solidFill>
                  <a:srgbClr val="888888"/>
                </a:solidFill>
                <a:latin typeface="Calibri"/>
                <a:ea typeface="Calibri"/>
                <a:cs typeface="Calibri"/>
                <a:sym typeface="Calibri"/>
              </a:rPr>
              <a:t>Value HR Co., Ltd. All rights reserved. </a:t>
            </a:r>
            <a:endParaRPr b="0" i="0" sz="1050" u="none" cap="none" strike="noStrike">
              <a:solidFill>
                <a:srgbClr val="888888"/>
              </a:solidFill>
              <a:latin typeface="Calibri"/>
              <a:ea typeface="Calibri"/>
              <a:cs typeface="Calibri"/>
              <a:sym typeface="Calibri"/>
            </a:endParaRPr>
          </a:p>
        </p:txBody>
      </p:sp>
      <p:sp>
        <p:nvSpPr>
          <p:cNvPr id="166" name="Google Shape;166;p31"/>
          <p:cNvSpPr txBox="1"/>
          <p:nvPr/>
        </p:nvSpPr>
        <p:spPr>
          <a:xfrm>
            <a:off x="3482872" y="6510911"/>
            <a:ext cx="3078586" cy="366139"/>
          </a:xfrm>
          <a:prstGeom prst="rect">
            <a:avLst/>
          </a:prstGeom>
          <a:noFill/>
          <a:ln>
            <a:noFill/>
          </a:ln>
        </p:spPr>
        <p:txBody>
          <a:bodyPr anchorCtr="0" anchor="ctr" bIns="47425" lIns="94850" spcFirstLastPara="1" rIns="94850" wrap="square" tIns="47425">
            <a:noAutofit/>
          </a:bodyPr>
          <a:lstStyle/>
          <a:p>
            <a:pPr indent="0" lvl="0" marL="0" marR="0" rtl="0" algn="ctr">
              <a:lnSpc>
                <a:spcPct val="100000"/>
              </a:lnSpc>
              <a:spcBef>
                <a:spcPts val="0"/>
              </a:spcBef>
              <a:spcAft>
                <a:spcPts val="0"/>
              </a:spcAft>
              <a:buClr>
                <a:srgbClr val="000000"/>
              </a:buClr>
              <a:buSzPts val="1000"/>
              <a:buFont typeface="Arial"/>
              <a:buNone/>
            </a:pPr>
            <a:r>
              <a:rPr b="0" i="0" lang="ja-JP" sz="1000" u="none" cap="none" strike="noStrike">
                <a:solidFill>
                  <a:srgbClr val="888888"/>
                </a:solidFill>
                <a:latin typeface="Calibri"/>
                <a:ea typeface="Calibri"/>
                <a:cs typeface="Calibri"/>
                <a:sym typeface="Calibri"/>
              </a:rPr>
              <a:t>C-3 201808</a:t>
            </a:r>
            <a:endParaRPr b="0" i="0" sz="1400" u="none" cap="none" strike="noStrike">
              <a:solidFill>
                <a:srgbClr val="000000"/>
              </a:solidFill>
              <a:latin typeface="Arial"/>
              <a:ea typeface="Arial"/>
              <a:cs typeface="Arial"/>
              <a:sym typeface="Arial"/>
            </a:endParaRPr>
          </a:p>
        </p:txBody>
      </p:sp>
      <p:sp>
        <p:nvSpPr>
          <p:cNvPr id="167" name="Google Shape;167;p31"/>
          <p:cNvSpPr txBox="1"/>
          <p:nvPr/>
        </p:nvSpPr>
        <p:spPr>
          <a:xfrm>
            <a:off x="7310797" y="6510911"/>
            <a:ext cx="2268432" cy="366139"/>
          </a:xfrm>
          <a:prstGeom prst="rect">
            <a:avLst/>
          </a:prstGeom>
          <a:noFill/>
          <a:ln>
            <a:noFill/>
          </a:ln>
        </p:spPr>
        <p:txBody>
          <a:bodyPr anchorCtr="0" anchor="ctr" bIns="47425" lIns="94850" spcFirstLastPara="1" rIns="94850" wrap="square" tIns="47425">
            <a:noAutofit/>
          </a:bodyPr>
          <a:lstStyle/>
          <a:p>
            <a:pPr indent="0" lvl="0" marL="0" marR="0" rtl="0" algn="r">
              <a:lnSpc>
                <a:spcPct val="100000"/>
              </a:lnSpc>
              <a:spcBef>
                <a:spcPts val="0"/>
              </a:spcBef>
              <a:spcAft>
                <a:spcPts val="0"/>
              </a:spcAft>
              <a:buClr>
                <a:srgbClr val="000000"/>
              </a:buClr>
              <a:buSzPts val="1100"/>
              <a:buFont typeface="Arial"/>
              <a:buNone/>
            </a:pPr>
            <a:fld id="{00000000-1234-1234-1234-123412341234}" type="slidenum">
              <a:rPr b="0" i="0" lang="ja-JP" sz="1100" u="none" cap="none" strike="noStrike">
                <a:solidFill>
                  <a:srgbClr val="888888"/>
                </a:solidFill>
                <a:latin typeface="Calibri"/>
                <a:ea typeface="Calibri"/>
                <a:cs typeface="Calibri"/>
                <a:sym typeface="Calibri"/>
              </a:rPr>
              <a:t>‹#›</a:t>
            </a:fld>
            <a:endParaRPr b="0" i="0" sz="1100" u="none" cap="none" strike="noStrike">
              <a:solidFill>
                <a:srgbClr val="888888"/>
              </a:solidFill>
              <a:latin typeface="Calibri"/>
              <a:ea typeface="Calibri"/>
              <a:cs typeface="Calibri"/>
              <a:sym typeface="Calibri"/>
            </a:endParaRPr>
          </a:p>
        </p:txBody>
      </p:sp>
      <p:cxnSp>
        <p:nvCxnSpPr>
          <p:cNvPr id="168" name="Google Shape;168;p31"/>
          <p:cNvCxnSpPr/>
          <p:nvPr/>
        </p:nvCxnSpPr>
        <p:spPr>
          <a:xfrm>
            <a:off x="114298" y="911244"/>
            <a:ext cx="9464931" cy="0"/>
          </a:xfrm>
          <a:prstGeom prst="straightConnector1">
            <a:avLst/>
          </a:prstGeom>
          <a:noFill/>
          <a:ln cap="flat" cmpd="sng" w="38100">
            <a:solidFill>
              <a:schemeClr val="dk2"/>
            </a:solidFill>
            <a:prstDash val="solid"/>
            <a:round/>
            <a:headEnd len="sm" w="sm" type="none"/>
            <a:tailEnd len="sm" w="sm" type="none"/>
          </a:ln>
        </p:spPr>
      </p:cxnSp>
      <p:pic>
        <p:nvPicPr>
          <p:cNvPr descr="名称未1.JPG" id="169" name="Google Shape;169;p31"/>
          <p:cNvPicPr preferRelativeResize="0"/>
          <p:nvPr/>
        </p:nvPicPr>
        <p:blipFill rotWithShape="1">
          <a:blip r:embed="rId2">
            <a:alphaModFix/>
          </a:blip>
          <a:srcRect b="0" l="0" r="0" t="0"/>
          <a:stretch/>
        </p:blipFill>
        <p:spPr>
          <a:xfrm>
            <a:off x="7407848" y="7036"/>
            <a:ext cx="2314002" cy="380467"/>
          </a:xfrm>
          <a:prstGeom prst="rect">
            <a:avLst/>
          </a:prstGeom>
          <a:noFill/>
          <a:ln>
            <a:noFill/>
          </a:ln>
        </p:spPr>
      </p:pic>
      <p:sp>
        <p:nvSpPr>
          <p:cNvPr id="170" name="Google Shape;170;p31"/>
          <p:cNvSpPr txBox="1"/>
          <p:nvPr/>
        </p:nvSpPr>
        <p:spPr>
          <a:xfrm>
            <a:off x="-34286" y="12112"/>
            <a:ext cx="1446230"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ja-JP" sz="1400" u="none" cap="none" strike="noStrike">
                <a:solidFill>
                  <a:srgbClr val="C55A11"/>
                </a:solidFill>
                <a:latin typeface="Calibri"/>
                <a:ea typeface="Calibri"/>
                <a:cs typeface="Calibri"/>
                <a:sym typeface="Calibri"/>
              </a:rPr>
              <a:t>【CONFIDENTIAL】</a:t>
            </a:r>
            <a:endParaRPr b="0" i="0" sz="1400" u="none" cap="none" strike="noStrike">
              <a:solidFill>
                <a:srgbClr val="C55A11"/>
              </a:solidFill>
              <a:latin typeface="Calibri"/>
              <a:ea typeface="Calibri"/>
              <a:cs typeface="Calibri"/>
              <a:sym typeface="Calibri"/>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セクション見出し" type="secHead">
  <p:cSld name="SECTION_HEADER">
    <p:spTree>
      <p:nvGrpSpPr>
        <p:cNvPr id="171" name="Shape 171"/>
        <p:cNvGrpSpPr/>
        <p:nvPr/>
      </p:nvGrpSpPr>
      <p:grpSpPr>
        <a:xfrm>
          <a:off x="0" y="0"/>
          <a:ext cx="0" cy="0"/>
          <a:chOff x="0" y="0"/>
          <a:chExt cx="0" cy="0"/>
        </a:xfrm>
      </p:grpSpPr>
      <p:sp>
        <p:nvSpPr>
          <p:cNvPr id="172" name="Google Shape;172;p32"/>
          <p:cNvSpPr txBox="1"/>
          <p:nvPr>
            <p:ph type="title"/>
          </p:nvPr>
        </p:nvSpPr>
        <p:spPr>
          <a:xfrm>
            <a:off x="663314" y="1717180"/>
            <a:ext cx="8385096" cy="2859128"/>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4784"/>
              <a:buFont typeface="Calibri"/>
              <a:buNone/>
              <a:defRPr b="0" sz="4784"/>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3" name="Google Shape;173;p32"/>
          <p:cNvSpPr txBox="1"/>
          <p:nvPr>
            <p:ph idx="1" type="body"/>
          </p:nvPr>
        </p:nvSpPr>
        <p:spPr>
          <a:xfrm>
            <a:off x="663314" y="4565280"/>
            <a:ext cx="8385096" cy="1504354"/>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97"/>
              </a:spcBef>
              <a:spcAft>
                <a:spcPts val="0"/>
              </a:spcAft>
              <a:buClr>
                <a:srgbClr val="3F3F3F"/>
              </a:buClr>
              <a:buSzPts val="1914"/>
              <a:buNone/>
              <a:defRPr sz="1914">
                <a:solidFill>
                  <a:srgbClr val="3F3F3F"/>
                </a:solidFill>
              </a:defRPr>
            </a:lvl1pPr>
            <a:lvl2pPr indent="-228600" lvl="1" marL="914400" algn="l">
              <a:lnSpc>
                <a:spcPct val="90000"/>
              </a:lnSpc>
              <a:spcBef>
                <a:spcPts val="399"/>
              </a:spcBef>
              <a:spcAft>
                <a:spcPts val="0"/>
              </a:spcAft>
              <a:buClr>
                <a:srgbClr val="888888"/>
              </a:buClr>
              <a:buSzPts val="1435"/>
              <a:buNone/>
              <a:defRPr sz="1435">
                <a:solidFill>
                  <a:srgbClr val="888888"/>
                </a:solidFill>
              </a:defRPr>
            </a:lvl2pPr>
            <a:lvl3pPr indent="-228600" lvl="2" marL="1371600" algn="l">
              <a:lnSpc>
                <a:spcPct val="90000"/>
              </a:lnSpc>
              <a:spcBef>
                <a:spcPts val="399"/>
              </a:spcBef>
              <a:spcAft>
                <a:spcPts val="0"/>
              </a:spcAft>
              <a:buClr>
                <a:srgbClr val="888888"/>
              </a:buClr>
              <a:buSzPts val="1276"/>
              <a:buNone/>
              <a:defRPr sz="1276">
                <a:solidFill>
                  <a:srgbClr val="888888"/>
                </a:solidFill>
              </a:defRPr>
            </a:lvl3pPr>
            <a:lvl4pPr indent="-228600" lvl="3" marL="1828800" algn="l">
              <a:lnSpc>
                <a:spcPct val="90000"/>
              </a:lnSpc>
              <a:spcBef>
                <a:spcPts val="399"/>
              </a:spcBef>
              <a:spcAft>
                <a:spcPts val="0"/>
              </a:spcAft>
              <a:buClr>
                <a:srgbClr val="888888"/>
              </a:buClr>
              <a:buSzPts val="1116"/>
              <a:buNone/>
              <a:defRPr sz="1116">
                <a:solidFill>
                  <a:srgbClr val="888888"/>
                </a:solidFill>
              </a:defRPr>
            </a:lvl4pPr>
            <a:lvl5pPr indent="-228600" lvl="4" marL="2286000" algn="l">
              <a:lnSpc>
                <a:spcPct val="90000"/>
              </a:lnSpc>
              <a:spcBef>
                <a:spcPts val="399"/>
              </a:spcBef>
              <a:spcAft>
                <a:spcPts val="0"/>
              </a:spcAft>
              <a:buClr>
                <a:srgbClr val="888888"/>
              </a:buClr>
              <a:buSzPts val="1116"/>
              <a:buNone/>
              <a:defRPr sz="1116">
                <a:solidFill>
                  <a:srgbClr val="888888"/>
                </a:solidFill>
              </a:defRPr>
            </a:lvl5pPr>
            <a:lvl6pPr indent="-228600" lvl="5" marL="2743200" algn="l">
              <a:lnSpc>
                <a:spcPct val="100000"/>
              </a:lnSpc>
              <a:spcBef>
                <a:spcPts val="223"/>
              </a:spcBef>
              <a:spcAft>
                <a:spcPts val="0"/>
              </a:spcAft>
              <a:buClr>
                <a:srgbClr val="888888"/>
              </a:buClr>
              <a:buSzPts val="1116"/>
              <a:buNone/>
              <a:defRPr sz="1116">
                <a:solidFill>
                  <a:srgbClr val="888888"/>
                </a:solidFill>
              </a:defRPr>
            </a:lvl6pPr>
            <a:lvl7pPr indent="-228600" lvl="6" marL="3200400" algn="l">
              <a:lnSpc>
                <a:spcPct val="100000"/>
              </a:lnSpc>
              <a:spcBef>
                <a:spcPts val="223"/>
              </a:spcBef>
              <a:spcAft>
                <a:spcPts val="0"/>
              </a:spcAft>
              <a:buClr>
                <a:srgbClr val="888888"/>
              </a:buClr>
              <a:buSzPts val="1116"/>
              <a:buNone/>
              <a:defRPr sz="1116">
                <a:solidFill>
                  <a:srgbClr val="888888"/>
                </a:solidFill>
              </a:defRPr>
            </a:lvl7pPr>
            <a:lvl8pPr indent="-228600" lvl="7" marL="3657600" algn="l">
              <a:lnSpc>
                <a:spcPct val="100000"/>
              </a:lnSpc>
              <a:spcBef>
                <a:spcPts val="223"/>
              </a:spcBef>
              <a:spcAft>
                <a:spcPts val="0"/>
              </a:spcAft>
              <a:buClr>
                <a:srgbClr val="888888"/>
              </a:buClr>
              <a:buSzPts val="1116"/>
              <a:buNone/>
              <a:defRPr sz="1116">
                <a:solidFill>
                  <a:srgbClr val="888888"/>
                </a:solidFill>
              </a:defRPr>
            </a:lvl8pPr>
            <a:lvl9pPr indent="-228600" lvl="8" marL="4114800" algn="l">
              <a:lnSpc>
                <a:spcPct val="100000"/>
              </a:lnSpc>
              <a:spcBef>
                <a:spcPts val="223"/>
              </a:spcBef>
              <a:spcAft>
                <a:spcPts val="0"/>
              </a:spcAft>
              <a:buClr>
                <a:srgbClr val="888888"/>
              </a:buClr>
              <a:buSzPts val="1116"/>
              <a:buNone/>
              <a:defRPr sz="1116">
                <a:solidFill>
                  <a:srgbClr val="888888"/>
                </a:solidFill>
              </a:defRPr>
            </a:lvl9pPr>
          </a:lstStyle>
          <a:p/>
        </p:txBody>
      </p:sp>
      <p:sp>
        <p:nvSpPr>
          <p:cNvPr id="174" name="Google Shape;174;p32"/>
          <p:cNvSpPr txBox="1"/>
          <p:nvPr>
            <p:ph idx="10" type="dt"/>
          </p:nvPr>
        </p:nvSpPr>
        <p:spPr>
          <a:xfrm>
            <a:off x="668377" y="6374007"/>
            <a:ext cx="2187416" cy="366139"/>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5" name="Google Shape;175;p32"/>
          <p:cNvSpPr txBox="1"/>
          <p:nvPr>
            <p:ph idx="11" type="ftr"/>
          </p:nvPr>
        </p:nvSpPr>
        <p:spPr>
          <a:xfrm>
            <a:off x="3220363" y="6374007"/>
            <a:ext cx="3281124" cy="366139"/>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6" name="Google Shape;176;p32"/>
          <p:cNvSpPr txBox="1"/>
          <p:nvPr>
            <p:ph idx="12" type="sldNum"/>
          </p:nvPr>
        </p:nvSpPr>
        <p:spPr>
          <a:xfrm>
            <a:off x="6871580" y="6374007"/>
            <a:ext cx="2187416" cy="366139"/>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 スライド" type="title">
  <p:cSld name="TITLE">
    <p:spTree>
      <p:nvGrpSpPr>
        <p:cNvPr id="28" name="Shape 28"/>
        <p:cNvGrpSpPr/>
        <p:nvPr/>
      </p:nvGrpSpPr>
      <p:grpSpPr>
        <a:xfrm>
          <a:off x="0" y="0"/>
          <a:ext cx="0" cy="0"/>
          <a:chOff x="0" y="0"/>
          <a:chExt cx="0" cy="0"/>
        </a:xfrm>
      </p:grpSpPr>
      <p:grpSp>
        <p:nvGrpSpPr>
          <p:cNvPr id="29" name="Google Shape;29;p14"/>
          <p:cNvGrpSpPr/>
          <p:nvPr/>
        </p:nvGrpSpPr>
        <p:grpSpPr>
          <a:xfrm>
            <a:off x="-9001" y="-8491"/>
            <a:ext cx="9750892" cy="6894032"/>
            <a:chOff x="-8466" y="-8468"/>
            <a:chExt cx="9171316" cy="6874935"/>
          </a:xfrm>
        </p:grpSpPr>
        <p:cxnSp>
          <p:nvCxnSpPr>
            <p:cNvPr id="30" name="Google Shape;30;p14"/>
            <p:cNvCxnSpPr/>
            <p:nvPr/>
          </p:nvCxnSpPr>
          <p:spPr>
            <a:xfrm flipH="1" rot="10800000">
              <a:off x="5130830" y="4175605"/>
              <a:ext cx="4022475" cy="2682396"/>
            </a:xfrm>
            <a:prstGeom prst="straightConnector1">
              <a:avLst/>
            </a:prstGeom>
            <a:noFill/>
            <a:ln cap="flat" cmpd="sng" w="9525">
              <a:solidFill>
                <a:schemeClr val="accent1">
                  <a:alpha val="69411"/>
                </a:schemeClr>
              </a:solidFill>
              <a:prstDash val="solid"/>
              <a:round/>
              <a:headEnd len="sm" w="sm" type="none"/>
              <a:tailEnd len="sm" w="sm" type="none"/>
            </a:ln>
          </p:spPr>
        </p:cxnSp>
        <p:cxnSp>
          <p:nvCxnSpPr>
            <p:cNvPr id="31" name="Google Shape;31;p14"/>
            <p:cNvCxnSpPr/>
            <p:nvPr/>
          </p:nvCxnSpPr>
          <p:spPr>
            <a:xfrm>
              <a:off x="7042707" y="0"/>
              <a:ext cx="1219200" cy="6858000"/>
            </a:xfrm>
            <a:prstGeom prst="straightConnector1">
              <a:avLst/>
            </a:prstGeom>
            <a:noFill/>
            <a:ln cap="flat" cmpd="sng" w="9525">
              <a:solidFill>
                <a:schemeClr val="accent1">
                  <a:alpha val="69411"/>
                </a:schemeClr>
              </a:solidFill>
              <a:prstDash val="solid"/>
              <a:round/>
              <a:headEnd len="sm" w="sm" type="none"/>
              <a:tailEnd len="sm" w="sm" type="none"/>
            </a:ln>
          </p:spPr>
        </p:cxnSp>
        <p:sp>
          <p:nvSpPr>
            <p:cNvPr id="32" name="Google Shape;32;p14"/>
            <p:cNvSpPr/>
            <p:nvPr/>
          </p:nvSpPr>
          <p:spPr>
            <a:xfrm>
              <a:off x="6891896" y="1"/>
              <a:ext cx="2269442" cy="6866466"/>
            </a:xfrm>
            <a:custGeom>
              <a:rect b="b" l="l" r="r" t="t"/>
              <a:pathLst>
                <a:path extrusionOk="0" h="6866466" w="2269442">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5294"/>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 name="Google Shape;33;p14"/>
            <p:cNvSpPr/>
            <p:nvPr/>
          </p:nvSpPr>
          <p:spPr>
            <a:xfrm>
              <a:off x="7205158" y="-8467"/>
              <a:ext cx="1948147" cy="6866467"/>
            </a:xfrm>
            <a:custGeom>
              <a:rect b="b" l="l" r="r" t="t"/>
              <a:pathLst>
                <a:path extrusionOk="0" h="6866467" w="194814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 name="Google Shape;34;p14"/>
            <p:cNvSpPr/>
            <p:nvPr/>
          </p:nvSpPr>
          <p:spPr>
            <a:xfrm>
              <a:off x="6637896" y="3920066"/>
              <a:ext cx="2513565" cy="2937933"/>
            </a:xfrm>
            <a:custGeom>
              <a:rect b="b" l="l" r="r" t="t"/>
              <a:pathLst>
                <a:path extrusionOk="0" h="3810000" w="3259667">
                  <a:moveTo>
                    <a:pt x="0" y="3810000"/>
                  </a:moveTo>
                  <a:lnTo>
                    <a:pt x="3251200" y="0"/>
                  </a:lnTo>
                  <a:cubicBezTo>
                    <a:pt x="3254022" y="1270000"/>
                    <a:pt x="3256845" y="2540000"/>
                    <a:pt x="3259667" y="3810000"/>
                  </a:cubicBezTo>
                  <a:lnTo>
                    <a:pt x="0" y="3810000"/>
                  </a:lnTo>
                  <a:close/>
                </a:path>
              </a:pathLst>
            </a:custGeom>
            <a:solidFill>
              <a:srgbClr val="16B0E3">
                <a:alpha val="6549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5" name="Google Shape;35;p14"/>
            <p:cNvSpPr/>
            <p:nvPr/>
          </p:nvSpPr>
          <p:spPr>
            <a:xfrm>
              <a:off x="7010429" y="-8467"/>
              <a:ext cx="2142876" cy="6866467"/>
            </a:xfrm>
            <a:custGeom>
              <a:rect b="b" l="l" r="r" t="t"/>
              <a:pathLst>
                <a:path extrusionOk="0" h="6866467" w="2853267">
                  <a:moveTo>
                    <a:pt x="0" y="0"/>
                  </a:moveTo>
                  <a:lnTo>
                    <a:pt x="2472267" y="6866467"/>
                  </a:lnTo>
                  <a:lnTo>
                    <a:pt x="2853267" y="6858000"/>
                  </a:lnTo>
                  <a:lnTo>
                    <a:pt x="2853267" y="0"/>
                  </a:lnTo>
                  <a:lnTo>
                    <a:pt x="0" y="0"/>
                  </a:lnTo>
                  <a:close/>
                </a:path>
              </a:pathLst>
            </a:custGeom>
            <a:solidFill>
              <a:srgbClr val="16B0E3">
                <a:alpha val="49411"/>
              </a:srgbClr>
            </a:solidFill>
            <a:ln>
              <a:noFill/>
            </a:ln>
          </p:spPr>
        </p:sp>
        <p:sp>
          <p:nvSpPr>
            <p:cNvPr id="36" name="Google Shape;36;p14"/>
            <p:cNvSpPr/>
            <p:nvPr/>
          </p:nvSpPr>
          <p:spPr>
            <a:xfrm>
              <a:off x="8295776" y="-8467"/>
              <a:ext cx="857530" cy="6866467"/>
            </a:xfrm>
            <a:custGeom>
              <a:rect b="b" l="l" r="r" t="t"/>
              <a:pathLst>
                <a:path extrusionOk="0" h="6866467" w="1286933">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69411"/>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7" name="Google Shape;37;p14"/>
            <p:cNvSpPr/>
            <p:nvPr/>
          </p:nvSpPr>
          <p:spPr>
            <a:xfrm>
              <a:off x="8094165" y="-8468"/>
              <a:ext cx="1066770" cy="6866467"/>
            </a:xfrm>
            <a:custGeom>
              <a:rect b="b" l="l" r="r" t="t"/>
              <a:pathLst>
                <a:path extrusionOk="0" h="6866467" w="1270244">
                  <a:moveTo>
                    <a:pt x="0" y="0"/>
                  </a:moveTo>
                  <a:lnTo>
                    <a:pt x="1117600" y="6866467"/>
                  </a:lnTo>
                  <a:lnTo>
                    <a:pt x="1270000" y="6866467"/>
                  </a:lnTo>
                  <a:cubicBezTo>
                    <a:pt x="1272822" y="4574822"/>
                    <a:pt x="1250245" y="2291645"/>
                    <a:pt x="1253067" y="0"/>
                  </a:cubicBezTo>
                  <a:lnTo>
                    <a:pt x="0" y="0"/>
                  </a:lnTo>
                  <a:close/>
                </a:path>
              </a:pathLst>
            </a:custGeom>
            <a:solidFill>
              <a:srgbClr val="226292">
                <a:alpha val="81568"/>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 name="Google Shape;38;p14"/>
            <p:cNvSpPr/>
            <p:nvPr/>
          </p:nvSpPr>
          <p:spPr>
            <a:xfrm>
              <a:off x="8068764" y="4893733"/>
              <a:ext cx="1094086" cy="1964267"/>
            </a:xfrm>
            <a:custGeom>
              <a:rect b="b" l="l" r="r" t="t"/>
              <a:pathLst>
                <a:path extrusionOk="0" h="3268133" w="1820333">
                  <a:moveTo>
                    <a:pt x="0" y="3268133"/>
                  </a:moveTo>
                  <a:lnTo>
                    <a:pt x="1811866" y="0"/>
                  </a:lnTo>
                  <a:cubicBezTo>
                    <a:pt x="1814688" y="1086555"/>
                    <a:pt x="1817511" y="2173111"/>
                    <a:pt x="1820333" y="3259666"/>
                  </a:cubicBezTo>
                  <a:lnTo>
                    <a:pt x="0" y="3268133"/>
                  </a:lnTo>
                  <a:close/>
                </a:path>
              </a:pathLst>
            </a:custGeom>
            <a:solidFill>
              <a:srgbClr val="16B0E3">
                <a:alpha val="6549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 name="Google Shape;39;p14"/>
            <p:cNvSpPr/>
            <p:nvPr/>
          </p:nvSpPr>
          <p:spPr>
            <a:xfrm>
              <a:off x="-8466" y="-8468"/>
              <a:ext cx="863600" cy="5698067"/>
            </a:xfrm>
            <a:custGeom>
              <a:rect b="b" l="l" r="r" t="t"/>
              <a:pathLst>
                <a:path extrusionOk="0" h="5698067" w="863600">
                  <a:moveTo>
                    <a:pt x="0" y="8467"/>
                  </a:moveTo>
                  <a:lnTo>
                    <a:pt x="863600" y="0"/>
                  </a:lnTo>
                  <a:lnTo>
                    <a:pt x="863600" y="16934"/>
                  </a:lnTo>
                  <a:lnTo>
                    <a:pt x="0" y="5698067"/>
                  </a:lnTo>
                  <a:lnTo>
                    <a:pt x="0" y="8467"/>
                  </a:lnTo>
                  <a:close/>
                </a:path>
              </a:pathLst>
            </a:custGeom>
            <a:solidFill>
              <a:schemeClr val="accent1">
                <a:alpha val="84313"/>
              </a:schemeClr>
            </a:solidFill>
            <a:ln>
              <a:noFill/>
            </a:ln>
          </p:spPr>
        </p:sp>
      </p:grpSp>
      <p:sp>
        <p:nvSpPr>
          <p:cNvPr id="40" name="Google Shape;40;p14"/>
          <p:cNvSpPr txBox="1"/>
          <p:nvPr>
            <p:ph type="ctrTitle"/>
          </p:nvPr>
        </p:nvSpPr>
        <p:spPr>
          <a:xfrm>
            <a:off x="1202043" y="2411213"/>
            <a:ext cx="6194935" cy="1650875"/>
          </a:xfrm>
          <a:prstGeom prst="rect">
            <a:avLst/>
          </a:prstGeom>
          <a:noFill/>
          <a:ln>
            <a:noFill/>
          </a:ln>
        </p:spPr>
        <p:txBody>
          <a:bodyPr anchorCtr="0" anchor="b" bIns="45700" lIns="91425" spcFirstLastPara="1" rIns="91425" wrap="square" tIns="45700">
            <a:noAutofit/>
          </a:bodyPr>
          <a:lstStyle>
            <a:lvl1pPr lvl="0" algn="r">
              <a:lnSpc>
                <a:spcPct val="100000"/>
              </a:lnSpc>
              <a:spcBef>
                <a:spcPts val="0"/>
              </a:spcBef>
              <a:spcAft>
                <a:spcPts val="0"/>
              </a:spcAft>
              <a:buClr>
                <a:schemeClr val="accent1"/>
              </a:buClr>
              <a:buSzPts val="5415"/>
              <a:buFont typeface="Trebuchet MS"/>
              <a:buNone/>
              <a:defRPr sz="5415">
                <a:solidFill>
                  <a:schemeClr val="accen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14"/>
          <p:cNvSpPr txBox="1"/>
          <p:nvPr>
            <p:ph idx="1" type="subTitle"/>
          </p:nvPr>
        </p:nvSpPr>
        <p:spPr>
          <a:xfrm>
            <a:off x="1202043" y="4062087"/>
            <a:ext cx="6194935" cy="1099946"/>
          </a:xfrm>
          <a:prstGeom prst="rect">
            <a:avLst/>
          </a:prstGeom>
          <a:noFill/>
          <a:ln>
            <a:noFill/>
          </a:ln>
        </p:spPr>
        <p:txBody>
          <a:bodyPr anchorCtr="0" anchor="t" bIns="45700" lIns="91425" spcFirstLastPara="1" rIns="91425" wrap="square" tIns="45700">
            <a:normAutofit/>
          </a:bodyPr>
          <a:lstStyle>
            <a:lvl1pPr lvl="0" algn="r">
              <a:lnSpc>
                <a:spcPct val="100000"/>
              </a:lnSpc>
              <a:spcBef>
                <a:spcPts val="1003"/>
              </a:spcBef>
              <a:spcAft>
                <a:spcPts val="0"/>
              </a:spcAft>
              <a:buSzPts val="1444"/>
              <a:buNone/>
              <a:defRPr>
                <a:solidFill>
                  <a:srgbClr val="7F7F7F"/>
                </a:solidFill>
              </a:defRPr>
            </a:lvl1pPr>
            <a:lvl2pPr lvl="1" algn="ctr">
              <a:lnSpc>
                <a:spcPct val="100000"/>
              </a:lnSpc>
              <a:spcBef>
                <a:spcPts val="1003"/>
              </a:spcBef>
              <a:spcAft>
                <a:spcPts val="0"/>
              </a:spcAft>
              <a:buSzPts val="1283"/>
              <a:buNone/>
              <a:defRPr>
                <a:solidFill>
                  <a:srgbClr val="888888"/>
                </a:solidFill>
              </a:defRPr>
            </a:lvl2pPr>
            <a:lvl3pPr lvl="2" algn="ctr">
              <a:lnSpc>
                <a:spcPct val="100000"/>
              </a:lnSpc>
              <a:spcBef>
                <a:spcPts val="1003"/>
              </a:spcBef>
              <a:spcAft>
                <a:spcPts val="0"/>
              </a:spcAft>
              <a:buSzPts val="1123"/>
              <a:buNone/>
              <a:defRPr>
                <a:solidFill>
                  <a:srgbClr val="888888"/>
                </a:solidFill>
              </a:defRPr>
            </a:lvl3pPr>
            <a:lvl4pPr lvl="3" algn="ctr">
              <a:lnSpc>
                <a:spcPct val="100000"/>
              </a:lnSpc>
              <a:spcBef>
                <a:spcPts val="1003"/>
              </a:spcBef>
              <a:spcAft>
                <a:spcPts val="0"/>
              </a:spcAft>
              <a:buSzPts val="962"/>
              <a:buNone/>
              <a:defRPr>
                <a:solidFill>
                  <a:srgbClr val="888888"/>
                </a:solidFill>
              </a:defRPr>
            </a:lvl4pPr>
            <a:lvl5pPr lvl="4" algn="ctr">
              <a:lnSpc>
                <a:spcPct val="100000"/>
              </a:lnSpc>
              <a:spcBef>
                <a:spcPts val="1003"/>
              </a:spcBef>
              <a:spcAft>
                <a:spcPts val="0"/>
              </a:spcAft>
              <a:buSzPts val="962"/>
              <a:buNone/>
              <a:defRPr>
                <a:solidFill>
                  <a:srgbClr val="888888"/>
                </a:solidFill>
              </a:defRPr>
            </a:lvl5pPr>
            <a:lvl6pPr lvl="5" algn="ctr">
              <a:lnSpc>
                <a:spcPct val="100000"/>
              </a:lnSpc>
              <a:spcBef>
                <a:spcPts val="1003"/>
              </a:spcBef>
              <a:spcAft>
                <a:spcPts val="0"/>
              </a:spcAft>
              <a:buSzPts val="962"/>
              <a:buNone/>
              <a:defRPr>
                <a:solidFill>
                  <a:srgbClr val="888888"/>
                </a:solidFill>
              </a:defRPr>
            </a:lvl6pPr>
            <a:lvl7pPr lvl="6" algn="ctr">
              <a:lnSpc>
                <a:spcPct val="100000"/>
              </a:lnSpc>
              <a:spcBef>
                <a:spcPts val="1003"/>
              </a:spcBef>
              <a:spcAft>
                <a:spcPts val="0"/>
              </a:spcAft>
              <a:buSzPts val="962"/>
              <a:buNone/>
              <a:defRPr>
                <a:solidFill>
                  <a:srgbClr val="888888"/>
                </a:solidFill>
              </a:defRPr>
            </a:lvl7pPr>
            <a:lvl8pPr lvl="7" algn="ctr">
              <a:lnSpc>
                <a:spcPct val="100000"/>
              </a:lnSpc>
              <a:spcBef>
                <a:spcPts val="1003"/>
              </a:spcBef>
              <a:spcAft>
                <a:spcPts val="0"/>
              </a:spcAft>
              <a:buSzPts val="962"/>
              <a:buNone/>
              <a:defRPr>
                <a:solidFill>
                  <a:srgbClr val="888888"/>
                </a:solidFill>
              </a:defRPr>
            </a:lvl8pPr>
            <a:lvl9pPr lvl="8" algn="ctr">
              <a:lnSpc>
                <a:spcPct val="100000"/>
              </a:lnSpc>
              <a:spcBef>
                <a:spcPts val="1003"/>
              </a:spcBef>
              <a:spcAft>
                <a:spcPts val="0"/>
              </a:spcAft>
              <a:buSzPts val="962"/>
              <a:buNone/>
              <a:defRPr>
                <a:solidFill>
                  <a:srgbClr val="888888"/>
                </a:solidFill>
              </a:defRPr>
            </a:lvl9pPr>
          </a:lstStyle>
          <a:p/>
        </p:txBody>
      </p:sp>
      <p:sp>
        <p:nvSpPr>
          <p:cNvPr id="42" name="Google Shape;42;p14"/>
          <p:cNvSpPr txBox="1"/>
          <p:nvPr>
            <p:ph idx="10" type="dt"/>
          </p:nvPr>
        </p:nvSpPr>
        <p:spPr>
          <a:xfrm>
            <a:off x="5746840" y="6058145"/>
            <a:ext cx="727365" cy="366139"/>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14"/>
          <p:cNvSpPr txBox="1"/>
          <p:nvPr>
            <p:ph idx="11" type="ftr"/>
          </p:nvPr>
        </p:nvSpPr>
        <p:spPr>
          <a:xfrm>
            <a:off x="648123" y="6058145"/>
            <a:ext cx="4915119" cy="366139"/>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4" name="Google Shape;44;p14"/>
          <p:cNvSpPr txBox="1"/>
          <p:nvPr>
            <p:ph idx="12" type="sldNum"/>
          </p:nvPr>
        </p:nvSpPr>
        <p:spPr>
          <a:xfrm>
            <a:off x="6851944" y="6058145"/>
            <a:ext cx="545034" cy="366139"/>
          </a:xfrm>
          <a:prstGeom prst="rect">
            <a:avLst/>
          </a:prstGeom>
          <a:noFill/>
          <a:ln>
            <a:noFill/>
          </a:ln>
        </p:spPr>
        <p:txBody>
          <a:bodyPr anchorCtr="0" anchor="t" bIns="45700" lIns="91425" spcFirstLastPara="1" rIns="91425" wrap="square" tIns="45700">
            <a:noAutofit/>
          </a:bodyPr>
          <a:lstStyle>
            <a:lvl1pPr indent="0" lvl="0"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1pPr>
            <a:lvl2pPr indent="0" lvl="1"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2pPr>
            <a:lvl3pPr indent="0" lvl="2"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3pPr>
            <a:lvl4pPr indent="0" lvl="3"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4pPr>
            <a:lvl5pPr indent="0" lvl="4"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5pPr>
            <a:lvl6pPr indent="0" lvl="5"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6pPr>
            <a:lvl7pPr indent="0" lvl="6"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7pPr>
            <a:lvl8pPr indent="0" lvl="7"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8pPr>
            <a:lvl9pPr indent="0" lvl="8"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9pPr>
          </a:lstStyle>
          <a:p>
            <a:pPr indent="0" lvl="0" marL="0" rtl="0" algn="l">
              <a:spcBef>
                <a:spcPts val="0"/>
              </a:spcBef>
              <a:spcAft>
                <a:spcPts val="0"/>
              </a:spcAft>
              <a:buNone/>
            </a:pPr>
            <a:fld id="{00000000-1234-1234-1234-123412341234}" type="slidenum">
              <a:rPr lang="ja-JP"/>
              <a:t>‹#›</a:t>
            </a:fld>
            <a:endParaRPr/>
          </a:p>
        </p:txBody>
      </p:sp>
      <p:cxnSp>
        <p:nvCxnSpPr>
          <p:cNvPr id="45" name="Google Shape;45;p14"/>
          <p:cNvCxnSpPr/>
          <p:nvPr/>
        </p:nvCxnSpPr>
        <p:spPr>
          <a:xfrm>
            <a:off x="0" y="3366517"/>
            <a:ext cx="9743778" cy="0"/>
          </a:xfrm>
          <a:prstGeom prst="straightConnector1">
            <a:avLst/>
          </a:prstGeom>
          <a:noFill/>
          <a:ln cap="flat" cmpd="sng" w="63500">
            <a:solidFill>
              <a:schemeClr val="dk2"/>
            </a:solidFill>
            <a:prstDash val="solid"/>
            <a:round/>
            <a:headEnd len="sm" w="sm" type="none"/>
            <a:tailEnd len="sm" w="sm" type="none"/>
          </a:ln>
        </p:spPr>
      </p:cxnSp>
      <p:sp>
        <p:nvSpPr>
          <p:cNvPr id="46" name="Google Shape;46;p14"/>
          <p:cNvSpPr txBox="1"/>
          <p:nvPr/>
        </p:nvSpPr>
        <p:spPr>
          <a:xfrm>
            <a:off x="7310797" y="6510911"/>
            <a:ext cx="2268432" cy="366139"/>
          </a:xfrm>
          <a:prstGeom prst="rect">
            <a:avLst/>
          </a:prstGeom>
          <a:noFill/>
          <a:ln>
            <a:noFill/>
          </a:ln>
        </p:spPr>
        <p:txBody>
          <a:bodyPr anchorCtr="0" anchor="ctr" bIns="47425" lIns="94850" spcFirstLastPara="1" rIns="94850" wrap="square" tIns="47425">
            <a:noAutofit/>
          </a:bodyPr>
          <a:lstStyle/>
          <a:p>
            <a:pPr indent="0" lvl="0" marL="0" marR="0" rtl="0" algn="r">
              <a:lnSpc>
                <a:spcPct val="100000"/>
              </a:lnSpc>
              <a:spcBef>
                <a:spcPts val="0"/>
              </a:spcBef>
              <a:spcAft>
                <a:spcPts val="0"/>
              </a:spcAft>
              <a:buClr>
                <a:srgbClr val="000000"/>
              </a:buClr>
              <a:buSzPts val="1100"/>
              <a:buFont typeface="Arial"/>
              <a:buNone/>
            </a:pPr>
            <a:fld id="{00000000-1234-1234-1234-123412341234}" type="slidenum">
              <a:rPr b="0" i="0" lang="ja-JP" sz="1100" u="none" cap="none" strike="noStrike">
                <a:solidFill>
                  <a:schemeClr val="lt1"/>
                </a:solidFill>
                <a:latin typeface="Trebuchet MS"/>
                <a:ea typeface="Trebuchet MS"/>
                <a:cs typeface="Trebuchet MS"/>
                <a:sym typeface="Trebuchet MS"/>
              </a:rPr>
              <a:t>‹#›</a:t>
            </a:fld>
            <a:endParaRPr b="0" i="0" sz="1100" u="none" cap="none" strike="noStrike">
              <a:solidFill>
                <a:schemeClr val="lt1"/>
              </a:solidFill>
              <a:latin typeface="Trebuchet MS"/>
              <a:ea typeface="Trebuchet MS"/>
              <a:cs typeface="Trebuchet MS"/>
              <a:sym typeface="Trebuchet MS"/>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 つのコンテンツ" type="twoObj">
  <p:cSld name="TWO_OBJECTS">
    <p:spTree>
      <p:nvGrpSpPr>
        <p:cNvPr id="177" name="Shape 177"/>
        <p:cNvGrpSpPr/>
        <p:nvPr/>
      </p:nvGrpSpPr>
      <p:grpSpPr>
        <a:xfrm>
          <a:off x="0" y="0"/>
          <a:ext cx="0" cy="0"/>
          <a:chOff x="0" y="0"/>
          <a:chExt cx="0" cy="0"/>
        </a:xfrm>
      </p:grpSpPr>
      <p:sp>
        <p:nvSpPr>
          <p:cNvPr id="178" name="Google Shape;178;p33"/>
          <p:cNvSpPr txBox="1"/>
          <p:nvPr>
            <p:ph type="title"/>
          </p:nvPr>
        </p:nvSpPr>
        <p:spPr>
          <a:xfrm>
            <a:off x="673901" y="366776"/>
            <a:ext cx="8385096" cy="1329244"/>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9" name="Google Shape;179;p33"/>
          <p:cNvSpPr txBox="1"/>
          <p:nvPr>
            <p:ph idx="1" type="body"/>
          </p:nvPr>
        </p:nvSpPr>
        <p:spPr>
          <a:xfrm>
            <a:off x="673901" y="1833881"/>
            <a:ext cx="4131786" cy="4363424"/>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97"/>
              </a:spcBef>
              <a:spcAft>
                <a:spcPts val="0"/>
              </a:spcAft>
              <a:buClr>
                <a:schemeClr val="dk1"/>
              </a:buClr>
              <a:buSzPts val="1800"/>
              <a:buChar char="●"/>
              <a:defRPr/>
            </a:lvl1pPr>
            <a:lvl2pPr indent="-342900" lvl="1" marL="914400" algn="l">
              <a:lnSpc>
                <a:spcPct val="90000"/>
              </a:lnSpc>
              <a:spcBef>
                <a:spcPts val="399"/>
              </a:spcBef>
              <a:spcAft>
                <a:spcPts val="0"/>
              </a:spcAft>
              <a:buClr>
                <a:schemeClr val="dk1"/>
              </a:buClr>
              <a:buSzPts val="1800"/>
              <a:buChar char="●"/>
              <a:defRPr/>
            </a:lvl2pPr>
            <a:lvl3pPr indent="-342900" lvl="2" marL="1371600" algn="l">
              <a:lnSpc>
                <a:spcPct val="90000"/>
              </a:lnSpc>
              <a:spcBef>
                <a:spcPts val="399"/>
              </a:spcBef>
              <a:spcAft>
                <a:spcPts val="0"/>
              </a:spcAft>
              <a:buClr>
                <a:schemeClr val="dk1"/>
              </a:buClr>
              <a:buSzPts val="1800"/>
              <a:buChar char="●"/>
              <a:defRPr/>
            </a:lvl3pPr>
            <a:lvl4pPr indent="-342900" lvl="3" marL="1828800" algn="l">
              <a:lnSpc>
                <a:spcPct val="90000"/>
              </a:lnSpc>
              <a:spcBef>
                <a:spcPts val="399"/>
              </a:spcBef>
              <a:spcAft>
                <a:spcPts val="0"/>
              </a:spcAft>
              <a:buClr>
                <a:schemeClr val="dk1"/>
              </a:buClr>
              <a:buSzPts val="1800"/>
              <a:buChar char="●"/>
              <a:defRPr/>
            </a:lvl4pPr>
            <a:lvl5pPr indent="-342900" lvl="4" marL="2286000" algn="l">
              <a:lnSpc>
                <a:spcPct val="90000"/>
              </a:lnSpc>
              <a:spcBef>
                <a:spcPts val="399"/>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180" name="Google Shape;180;p33"/>
          <p:cNvSpPr txBox="1"/>
          <p:nvPr>
            <p:ph idx="2" type="body"/>
          </p:nvPr>
        </p:nvSpPr>
        <p:spPr>
          <a:xfrm>
            <a:off x="4921687" y="1833881"/>
            <a:ext cx="4131786" cy="4363424"/>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97"/>
              </a:spcBef>
              <a:spcAft>
                <a:spcPts val="0"/>
              </a:spcAft>
              <a:buClr>
                <a:schemeClr val="dk1"/>
              </a:buClr>
              <a:buSzPts val="1800"/>
              <a:buChar char="●"/>
              <a:defRPr/>
            </a:lvl1pPr>
            <a:lvl2pPr indent="-342900" lvl="1" marL="914400" algn="l">
              <a:lnSpc>
                <a:spcPct val="90000"/>
              </a:lnSpc>
              <a:spcBef>
                <a:spcPts val="399"/>
              </a:spcBef>
              <a:spcAft>
                <a:spcPts val="0"/>
              </a:spcAft>
              <a:buClr>
                <a:schemeClr val="dk1"/>
              </a:buClr>
              <a:buSzPts val="1800"/>
              <a:buChar char="●"/>
              <a:defRPr/>
            </a:lvl2pPr>
            <a:lvl3pPr indent="-342900" lvl="2" marL="1371600" algn="l">
              <a:lnSpc>
                <a:spcPct val="90000"/>
              </a:lnSpc>
              <a:spcBef>
                <a:spcPts val="399"/>
              </a:spcBef>
              <a:spcAft>
                <a:spcPts val="0"/>
              </a:spcAft>
              <a:buClr>
                <a:schemeClr val="dk1"/>
              </a:buClr>
              <a:buSzPts val="1800"/>
              <a:buChar char="●"/>
              <a:defRPr/>
            </a:lvl3pPr>
            <a:lvl4pPr indent="-342900" lvl="3" marL="1828800" algn="l">
              <a:lnSpc>
                <a:spcPct val="90000"/>
              </a:lnSpc>
              <a:spcBef>
                <a:spcPts val="399"/>
              </a:spcBef>
              <a:spcAft>
                <a:spcPts val="0"/>
              </a:spcAft>
              <a:buClr>
                <a:schemeClr val="dk1"/>
              </a:buClr>
              <a:buSzPts val="1800"/>
              <a:buChar char="●"/>
              <a:defRPr/>
            </a:lvl4pPr>
            <a:lvl5pPr indent="-342900" lvl="4" marL="2286000" algn="l">
              <a:lnSpc>
                <a:spcPct val="90000"/>
              </a:lnSpc>
              <a:spcBef>
                <a:spcPts val="399"/>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181" name="Google Shape;181;p33"/>
          <p:cNvSpPr txBox="1"/>
          <p:nvPr>
            <p:ph idx="10" type="dt"/>
          </p:nvPr>
        </p:nvSpPr>
        <p:spPr>
          <a:xfrm>
            <a:off x="668377" y="6374007"/>
            <a:ext cx="2187416" cy="366139"/>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2" name="Google Shape;182;p33"/>
          <p:cNvSpPr txBox="1"/>
          <p:nvPr>
            <p:ph idx="11" type="ftr"/>
          </p:nvPr>
        </p:nvSpPr>
        <p:spPr>
          <a:xfrm>
            <a:off x="3220363" y="6374007"/>
            <a:ext cx="3281124" cy="366139"/>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83" name="Google Shape;183;p33"/>
          <p:cNvSpPr txBox="1"/>
          <p:nvPr>
            <p:ph idx="12" type="sldNum"/>
          </p:nvPr>
        </p:nvSpPr>
        <p:spPr>
          <a:xfrm>
            <a:off x="6871580" y="6374007"/>
            <a:ext cx="2187416" cy="366139"/>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比較">
  <p:cSld name="比較">
    <p:spTree>
      <p:nvGrpSpPr>
        <p:cNvPr id="184" name="Shape 184"/>
        <p:cNvGrpSpPr/>
        <p:nvPr/>
      </p:nvGrpSpPr>
      <p:grpSpPr>
        <a:xfrm>
          <a:off x="0" y="0"/>
          <a:ext cx="0" cy="0"/>
          <a:chOff x="0" y="0"/>
          <a:chExt cx="0" cy="0"/>
        </a:xfrm>
      </p:grpSpPr>
      <p:sp>
        <p:nvSpPr>
          <p:cNvPr id="185" name="Google Shape;185;p34"/>
          <p:cNvSpPr txBox="1"/>
          <p:nvPr>
            <p:ph idx="1" type="body"/>
          </p:nvPr>
        </p:nvSpPr>
        <p:spPr>
          <a:xfrm>
            <a:off x="673901" y="1686522"/>
            <a:ext cx="4111532" cy="827993"/>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0"/>
              </a:spcBef>
              <a:spcAft>
                <a:spcPts val="0"/>
              </a:spcAft>
              <a:buClr>
                <a:schemeClr val="dk1"/>
              </a:buClr>
              <a:buSzPts val="1914"/>
              <a:buNone/>
              <a:defRPr b="1" sz="1914"/>
            </a:lvl1pPr>
            <a:lvl2pPr indent="-228600" lvl="1" marL="914400" algn="l">
              <a:lnSpc>
                <a:spcPct val="90000"/>
              </a:lnSpc>
              <a:spcBef>
                <a:spcPts val="399"/>
              </a:spcBef>
              <a:spcAft>
                <a:spcPts val="0"/>
              </a:spcAft>
              <a:buClr>
                <a:schemeClr val="dk1"/>
              </a:buClr>
              <a:buSzPts val="1595"/>
              <a:buNone/>
              <a:defRPr b="1" sz="1595"/>
            </a:lvl2pPr>
            <a:lvl3pPr indent="-228600" lvl="2" marL="1371600" algn="l">
              <a:lnSpc>
                <a:spcPct val="90000"/>
              </a:lnSpc>
              <a:spcBef>
                <a:spcPts val="399"/>
              </a:spcBef>
              <a:spcAft>
                <a:spcPts val="0"/>
              </a:spcAft>
              <a:buClr>
                <a:schemeClr val="dk1"/>
              </a:buClr>
              <a:buSzPts val="1435"/>
              <a:buNone/>
              <a:defRPr b="1" sz="1435"/>
            </a:lvl3pPr>
            <a:lvl4pPr indent="-228600" lvl="3" marL="1828800" algn="l">
              <a:lnSpc>
                <a:spcPct val="90000"/>
              </a:lnSpc>
              <a:spcBef>
                <a:spcPts val="399"/>
              </a:spcBef>
              <a:spcAft>
                <a:spcPts val="0"/>
              </a:spcAft>
              <a:buClr>
                <a:schemeClr val="dk1"/>
              </a:buClr>
              <a:buSzPts val="1276"/>
              <a:buNone/>
              <a:defRPr b="1" sz="1276"/>
            </a:lvl4pPr>
            <a:lvl5pPr indent="-228600" lvl="4" marL="2286000" algn="l">
              <a:lnSpc>
                <a:spcPct val="90000"/>
              </a:lnSpc>
              <a:spcBef>
                <a:spcPts val="399"/>
              </a:spcBef>
              <a:spcAft>
                <a:spcPts val="0"/>
              </a:spcAft>
              <a:buClr>
                <a:schemeClr val="dk1"/>
              </a:buClr>
              <a:buSzPts val="1276"/>
              <a:buNone/>
              <a:defRPr b="1" sz="1276"/>
            </a:lvl5pPr>
            <a:lvl6pPr indent="-228600" lvl="5" marL="2743200" algn="l">
              <a:lnSpc>
                <a:spcPct val="100000"/>
              </a:lnSpc>
              <a:spcBef>
                <a:spcPts val="255"/>
              </a:spcBef>
              <a:spcAft>
                <a:spcPts val="0"/>
              </a:spcAft>
              <a:buClr>
                <a:schemeClr val="dk1"/>
              </a:buClr>
              <a:buSzPts val="1276"/>
              <a:buNone/>
              <a:defRPr b="1" sz="1276"/>
            </a:lvl6pPr>
            <a:lvl7pPr indent="-228600" lvl="6" marL="3200400" algn="l">
              <a:lnSpc>
                <a:spcPct val="100000"/>
              </a:lnSpc>
              <a:spcBef>
                <a:spcPts val="255"/>
              </a:spcBef>
              <a:spcAft>
                <a:spcPts val="0"/>
              </a:spcAft>
              <a:buClr>
                <a:schemeClr val="dk1"/>
              </a:buClr>
              <a:buSzPts val="1276"/>
              <a:buNone/>
              <a:defRPr b="1" sz="1276"/>
            </a:lvl7pPr>
            <a:lvl8pPr indent="-228600" lvl="7" marL="3657600" algn="l">
              <a:lnSpc>
                <a:spcPct val="100000"/>
              </a:lnSpc>
              <a:spcBef>
                <a:spcPts val="255"/>
              </a:spcBef>
              <a:spcAft>
                <a:spcPts val="0"/>
              </a:spcAft>
              <a:buClr>
                <a:schemeClr val="dk1"/>
              </a:buClr>
              <a:buSzPts val="1276"/>
              <a:buNone/>
              <a:defRPr b="1" sz="1276"/>
            </a:lvl8pPr>
            <a:lvl9pPr indent="-228600" lvl="8" marL="4114800" algn="l">
              <a:lnSpc>
                <a:spcPct val="100000"/>
              </a:lnSpc>
              <a:spcBef>
                <a:spcPts val="255"/>
              </a:spcBef>
              <a:spcAft>
                <a:spcPts val="0"/>
              </a:spcAft>
              <a:buClr>
                <a:schemeClr val="dk1"/>
              </a:buClr>
              <a:buSzPts val="1276"/>
              <a:buNone/>
              <a:defRPr b="1" sz="1276"/>
            </a:lvl9pPr>
          </a:lstStyle>
          <a:p/>
        </p:txBody>
      </p:sp>
      <p:sp>
        <p:nvSpPr>
          <p:cNvPr id="186" name="Google Shape;186;p34"/>
          <p:cNvSpPr txBox="1"/>
          <p:nvPr>
            <p:ph idx="2" type="body"/>
          </p:nvPr>
        </p:nvSpPr>
        <p:spPr>
          <a:xfrm>
            <a:off x="673901" y="2514516"/>
            <a:ext cx="4111532" cy="3690749"/>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97"/>
              </a:spcBef>
              <a:spcAft>
                <a:spcPts val="0"/>
              </a:spcAft>
              <a:buClr>
                <a:schemeClr val="dk1"/>
              </a:buClr>
              <a:buSzPts val="1800"/>
              <a:buChar char="●"/>
              <a:defRPr/>
            </a:lvl1pPr>
            <a:lvl2pPr indent="-342900" lvl="1" marL="914400" algn="l">
              <a:lnSpc>
                <a:spcPct val="90000"/>
              </a:lnSpc>
              <a:spcBef>
                <a:spcPts val="399"/>
              </a:spcBef>
              <a:spcAft>
                <a:spcPts val="0"/>
              </a:spcAft>
              <a:buClr>
                <a:schemeClr val="dk1"/>
              </a:buClr>
              <a:buSzPts val="1800"/>
              <a:buChar char="●"/>
              <a:defRPr/>
            </a:lvl2pPr>
            <a:lvl3pPr indent="-342900" lvl="2" marL="1371600" algn="l">
              <a:lnSpc>
                <a:spcPct val="90000"/>
              </a:lnSpc>
              <a:spcBef>
                <a:spcPts val="399"/>
              </a:spcBef>
              <a:spcAft>
                <a:spcPts val="0"/>
              </a:spcAft>
              <a:buClr>
                <a:schemeClr val="dk1"/>
              </a:buClr>
              <a:buSzPts val="1800"/>
              <a:buChar char="●"/>
              <a:defRPr/>
            </a:lvl3pPr>
            <a:lvl4pPr indent="-342900" lvl="3" marL="1828800" algn="l">
              <a:lnSpc>
                <a:spcPct val="90000"/>
              </a:lnSpc>
              <a:spcBef>
                <a:spcPts val="399"/>
              </a:spcBef>
              <a:spcAft>
                <a:spcPts val="0"/>
              </a:spcAft>
              <a:buClr>
                <a:schemeClr val="dk1"/>
              </a:buClr>
              <a:buSzPts val="1800"/>
              <a:buChar char="●"/>
              <a:defRPr/>
            </a:lvl4pPr>
            <a:lvl5pPr indent="-342900" lvl="4" marL="2286000" algn="l">
              <a:lnSpc>
                <a:spcPct val="90000"/>
              </a:lnSpc>
              <a:spcBef>
                <a:spcPts val="399"/>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187" name="Google Shape;187;p34"/>
          <p:cNvSpPr txBox="1"/>
          <p:nvPr>
            <p:ph idx="3" type="body"/>
          </p:nvPr>
        </p:nvSpPr>
        <p:spPr>
          <a:xfrm>
            <a:off x="4921687" y="1686523"/>
            <a:ext cx="4131787" cy="82799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0"/>
              </a:spcBef>
              <a:spcAft>
                <a:spcPts val="0"/>
              </a:spcAft>
              <a:buClr>
                <a:schemeClr val="dk1"/>
              </a:buClr>
              <a:buSzPts val="1914"/>
              <a:buNone/>
              <a:defRPr b="1" sz="1914"/>
            </a:lvl1pPr>
            <a:lvl2pPr indent="-228600" lvl="1" marL="914400" algn="l">
              <a:lnSpc>
                <a:spcPct val="90000"/>
              </a:lnSpc>
              <a:spcBef>
                <a:spcPts val="399"/>
              </a:spcBef>
              <a:spcAft>
                <a:spcPts val="0"/>
              </a:spcAft>
              <a:buClr>
                <a:schemeClr val="dk1"/>
              </a:buClr>
              <a:buSzPts val="1595"/>
              <a:buNone/>
              <a:defRPr b="1" sz="1595"/>
            </a:lvl2pPr>
            <a:lvl3pPr indent="-228600" lvl="2" marL="1371600" algn="l">
              <a:lnSpc>
                <a:spcPct val="90000"/>
              </a:lnSpc>
              <a:spcBef>
                <a:spcPts val="399"/>
              </a:spcBef>
              <a:spcAft>
                <a:spcPts val="0"/>
              </a:spcAft>
              <a:buClr>
                <a:schemeClr val="dk1"/>
              </a:buClr>
              <a:buSzPts val="1435"/>
              <a:buNone/>
              <a:defRPr b="1" sz="1435"/>
            </a:lvl3pPr>
            <a:lvl4pPr indent="-228600" lvl="3" marL="1828800" algn="l">
              <a:lnSpc>
                <a:spcPct val="90000"/>
              </a:lnSpc>
              <a:spcBef>
                <a:spcPts val="399"/>
              </a:spcBef>
              <a:spcAft>
                <a:spcPts val="0"/>
              </a:spcAft>
              <a:buClr>
                <a:schemeClr val="dk1"/>
              </a:buClr>
              <a:buSzPts val="1276"/>
              <a:buNone/>
              <a:defRPr b="1" sz="1276"/>
            </a:lvl4pPr>
            <a:lvl5pPr indent="-228600" lvl="4" marL="2286000" algn="l">
              <a:lnSpc>
                <a:spcPct val="90000"/>
              </a:lnSpc>
              <a:spcBef>
                <a:spcPts val="399"/>
              </a:spcBef>
              <a:spcAft>
                <a:spcPts val="0"/>
              </a:spcAft>
              <a:buClr>
                <a:schemeClr val="dk1"/>
              </a:buClr>
              <a:buSzPts val="1276"/>
              <a:buNone/>
              <a:defRPr b="1" sz="1276"/>
            </a:lvl5pPr>
            <a:lvl6pPr indent="-228600" lvl="5" marL="2743200" algn="l">
              <a:lnSpc>
                <a:spcPct val="100000"/>
              </a:lnSpc>
              <a:spcBef>
                <a:spcPts val="255"/>
              </a:spcBef>
              <a:spcAft>
                <a:spcPts val="0"/>
              </a:spcAft>
              <a:buClr>
                <a:schemeClr val="dk1"/>
              </a:buClr>
              <a:buSzPts val="1276"/>
              <a:buNone/>
              <a:defRPr b="1" sz="1276"/>
            </a:lvl6pPr>
            <a:lvl7pPr indent="-228600" lvl="6" marL="3200400" algn="l">
              <a:lnSpc>
                <a:spcPct val="100000"/>
              </a:lnSpc>
              <a:spcBef>
                <a:spcPts val="255"/>
              </a:spcBef>
              <a:spcAft>
                <a:spcPts val="0"/>
              </a:spcAft>
              <a:buClr>
                <a:schemeClr val="dk1"/>
              </a:buClr>
              <a:buSzPts val="1276"/>
              <a:buNone/>
              <a:defRPr b="1" sz="1276"/>
            </a:lvl7pPr>
            <a:lvl8pPr indent="-228600" lvl="7" marL="3657600" algn="l">
              <a:lnSpc>
                <a:spcPct val="100000"/>
              </a:lnSpc>
              <a:spcBef>
                <a:spcPts val="255"/>
              </a:spcBef>
              <a:spcAft>
                <a:spcPts val="0"/>
              </a:spcAft>
              <a:buClr>
                <a:schemeClr val="dk1"/>
              </a:buClr>
              <a:buSzPts val="1276"/>
              <a:buNone/>
              <a:defRPr b="1" sz="1276"/>
            </a:lvl8pPr>
            <a:lvl9pPr indent="-228600" lvl="8" marL="4114800" algn="l">
              <a:lnSpc>
                <a:spcPct val="100000"/>
              </a:lnSpc>
              <a:spcBef>
                <a:spcPts val="255"/>
              </a:spcBef>
              <a:spcAft>
                <a:spcPts val="0"/>
              </a:spcAft>
              <a:buClr>
                <a:schemeClr val="dk1"/>
              </a:buClr>
              <a:buSzPts val="1276"/>
              <a:buNone/>
              <a:defRPr b="1" sz="1276"/>
            </a:lvl9pPr>
          </a:lstStyle>
          <a:p/>
        </p:txBody>
      </p:sp>
      <p:sp>
        <p:nvSpPr>
          <p:cNvPr id="188" name="Google Shape;188;p34"/>
          <p:cNvSpPr txBox="1"/>
          <p:nvPr>
            <p:ph idx="4" type="body"/>
          </p:nvPr>
        </p:nvSpPr>
        <p:spPr>
          <a:xfrm>
            <a:off x="4921687" y="2514516"/>
            <a:ext cx="4131787" cy="3690749"/>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97"/>
              </a:spcBef>
              <a:spcAft>
                <a:spcPts val="0"/>
              </a:spcAft>
              <a:buClr>
                <a:schemeClr val="dk1"/>
              </a:buClr>
              <a:buSzPts val="1800"/>
              <a:buChar char="●"/>
              <a:defRPr/>
            </a:lvl1pPr>
            <a:lvl2pPr indent="-342900" lvl="1" marL="914400" algn="l">
              <a:lnSpc>
                <a:spcPct val="90000"/>
              </a:lnSpc>
              <a:spcBef>
                <a:spcPts val="399"/>
              </a:spcBef>
              <a:spcAft>
                <a:spcPts val="0"/>
              </a:spcAft>
              <a:buClr>
                <a:schemeClr val="dk1"/>
              </a:buClr>
              <a:buSzPts val="1800"/>
              <a:buChar char="●"/>
              <a:defRPr/>
            </a:lvl2pPr>
            <a:lvl3pPr indent="-342900" lvl="2" marL="1371600" algn="l">
              <a:lnSpc>
                <a:spcPct val="90000"/>
              </a:lnSpc>
              <a:spcBef>
                <a:spcPts val="399"/>
              </a:spcBef>
              <a:spcAft>
                <a:spcPts val="0"/>
              </a:spcAft>
              <a:buClr>
                <a:schemeClr val="dk1"/>
              </a:buClr>
              <a:buSzPts val="1800"/>
              <a:buChar char="●"/>
              <a:defRPr/>
            </a:lvl3pPr>
            <a:lvl4pPr indent="-342900" lvl="3" marL="1828800" algn="l">
              <a:lnSpc>
                <a:spcPct val="90000"/>
              </a:lnSpc>
              <a:spcBef>
                <a:spcPts val="399"/>
              </a:spcBef>
              <a:spcAft>
                <a:spcPts val="0"/>
              </a:spcAft>
              <a:buClr>
                <a:schemeClr val="dk1"/>
              </a:buClr>
              <a:buSzPts val="1800"/>
              <a:buChar char="●"/>
              <a:defRPr/>
            </a:lvl4pPr>
            <a:lvl5pPr indent="-342900" lvl="4" marL="2286000" algn="l">
              <a:lnSpc>
                <a:spcPct val="90000"/>
              </a:lnSpc>
              <a:spcBef>
                <a:spcPts val="399"/>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189" name="Google Shape;189;p34"/>
          <p:cNvSpPr txBox="1"/>
          <p:nvPr>
            <p:ph idx="10" type="dt"/>
          </p:nvPr>
        </p:nvSpPr>
        <p:spPr>
          <a:xfrm>
            <a:off x="668377" y="6374007"/>
            <a:ext cx="2187416" cy="366139"/>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0" name="Google Shape;190;p34"/>
          <p:cNvSpPr txBox="1"/>
          <p:nvPr>
            <p:ph idx="11" type="ftr"/>
          </p:nvPr>
        </p:nvSpPr>
        <p:spPr>
          <a:xfrm>
            <a:off x="3220363" y="6374007"/>
            <a:ext cx="3281124" cy="366139"/>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1" name="Google Shape;191;p34"/>
          <p:cNvSpPr txBox="1"/>
          <p:nvPr>
            <p:ph idx="12" type="sldNum"/>
          </p:nvPr>
        </p:nvSpPr>
        <p:spPr>
          <a:xfrm>
            <a:off x="6871580" y="6374007"/>
            <a:ext cx="2187416" cy="366139"/>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
        <p:nvSpPr>
          <p:cNvPr id="192" name="Google Shape;192;p34"/>
          <p:cNvSpPr txBox="1"/>
          <p:nvPr>
            <p:ph type="title"/>
          </p:nvPr>
        </p:nvSpPr>
        <p:spPr>
          <a:xfrm>
            <a:off x="673901" y="366776"/>
            <a:ext cx="8385096" cy="1329244"/>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のみ">
  <p:cSld name="タイトルのみ">
    <p:spTree>
      <p:nvGrpSpPr>
        <p:cNvPr id="193" name="Shape 193"/>
        <p:cNvGrpSpPr/>
        <p:nvPr/>
      </p:nvGrpSpPr>
      <p:grpSpPr>
        <a:xfrm>
          <a:off x="0" y="0"/>
          <a:ext cx="0" cy="0"/>
          <a:chOff x="0" y="0"/>
          <a:chExt cx="0" cy="0"/>
        </a:xfrm>
      </p:grpSpPr>
      <p:sp>
        <p:nvSpPr>
          <p:cNvPr id="194" name="Google Shape;194;p35"/>
          <p:cNvSpPr txBox="1"/>
          <p:nvPr>
            <p:ph idx="10" type="dt"/>
          </p:nvPr>
        </p:nvSpPr>
        <p:spPr>
          <a:xfrm>
            <a:off x="668377" y="6374007"/>
            <a:ext cx="2187416" cy="366139"/>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5" name="Google Shape;195;p35"/>
          <p:cNvSpPr txBox="1"/>
          <p:nvPr>
            <p:ph idx="11" type="ftr"/>
          </p:nvPr>
        </p:nvSpPr>
        <p:spPr>
          <a:xfrm>
            <a:off x="3220363" y="6374007"/>
            <a:ext cx="3281124" cy="366139"/>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6" name="Google Shape;196;p35"/>
          <p:cNvSpPr txBox="1"/>
          <p:nvPr>
            <p:ph idx="12" type="sldNum"/>
          </p:nvPr>
        </p:nvSpPr>
        <p:spPr>
          <a:xfrm>
            <a:off x="6871580" y="6374007"/>
            <a:ext cx="2187416" cy="366139"/>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
        <p:nvSpPr>
          <p:cNvPr id="197" name="Google Shape;197;p35"/>
          <p:cNvSpPr txBox="1"/>
          <p:nvPr>
            <p:ph type="title"/>
          </p:nvPr>
        </p:nvSpPr>
        <p:spPr>
          <a:xfrm>
            <a:off x="673901" y="366776"/>
            <a:ext cx="8385096" cy="1329244"/>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白紙" type="blank">
  <p:cSld name="BLANK">
    <p:spTree>
      <p:nvGrpSpPr>
        <p:cNvPr id="198" name="Shape 198"/>
        <p:cNvGrpSpPr/>
        <p:nvPr/>
      </p:nvGrpSpPr>
      <p:grpSpPr>
        <a:xfrm>
          <a:off x="0" y="0"/>
          <a:ext cx="0" cy="0"/>
          <a:chOff x="0" y="0"/>
          <a:chExt cx="0" cy="0"/>
        </a:xfrm>
      </p:grpSpPr>
      <p:sp>
        <p:nvSpPr>
          <p:cNvPr id="199" name="Google Shape;199;p36"/>
          <p:cNvSpPr txBox="1"/>
          <p:nvPr>
            <p:ph idx="10" type="dt"/>
          </p:nvPr>
        </p:nvSpPr>
        <p:spPr>
          <a:xfrm>
            <a:off x="668377" y="6374007"/>
            <a:ext cx="2187416" cy="366139"/>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0" name="Google Shape;200;p36"/>
          <p:cNvSpPr txBox="1"/>
          <p:nvPr>
            <p:ph idx="11" type="ftr"/>
          </p:nvPr>
        </p:nvSpPr>
        <p:spPr>
          <a:xfrm>
            <a:off x="3220363" y="6374007"/>
            <a:ext cx="3281124" cy="366139"/>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1" name="Google Shape;201;p36"/>
          <p:cNvSpPr txBox="1"/>
          <p:nvPr>
            <p:ph idx="12" type="sldNum"/>
          </p:nvPr>
        </p:nvSpPr>
        <p:spPr>
          <a:xfrm>
            <a:off x="6871580" y="6374007"/>
            <a:ext cx="2187416" cy="366139"/>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付きの&#10;コンテンツ" type="objTx">
  <p:cSld name="OBJECT_WITH_CAPTION_TEXT">
    <p:spTree>
      <p:nvGrpSpPr>
        <p:cNvPr id="202" name="Shape 202"/>
        <p:cNvGrpSpPr/>
        <p:nvPr/>
      </p:nvGrpSpPr>
      <p:grpSpPr>
        <a:xfrm>
          <a:off x="0" y="0"/>
          <a:ext cx="0" cy="0"/>
          <a:chOff x="0" y="0"/>
          <a:chExt cx="0" cy="0"/>
        </a:xfrm>
      </p:grpSpPr>
      <p:sp>
        <p:nvSpPr>
          <p:cNvPr id="203" name="Google Shape;203;p37"/>
          <p:cNvSpPr txBox="1"/>
          <p:nvPr>
            <p:ph type="title"/>
          </p:nvPr>
        </p:nvSpPr>
        <p:spPr>
          <a:xfrm>
            <a:off x="670807" y="458470"/>
            <a:ext cx="3135297" cy="1604642"/>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2552"/>
              <a:buFont typeface="Calibri"/>
              <a:buNone/>
              <a:defRPr b="0" sz="2552"/>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4" name="Google Shape;204;p37"/>
          <p:cNvSpPr txBox="1"/>
          <p:nvPr>
            <p:ph idx="1" type="body"/>
          </p:nvPr>
        </p:nvSpPr>
        <p:spPr>
          <a:xfrm>
            <a:off x="4131786" y="993352"/>
            <a:ext cx="4921687" cy="4890347"/>
          </a:xfrm>
          <a:prstGeom prst="rect">
            <a:avLst/>
          </a:prstGeom>
          <a:noFill/>
          <a:ln>
            <a:noFill/>
          </a:ln>
        </p:spPr>
        <p:txBody>
          <a:bodyPr anchorCtr="0" anchor="t" bIns="45700" lIns="91425" spcFirstLastPara="1" rIns="91425" wrap="square" tIns="45700">
            <a:normAutofit/>
          </a:bodyPr>
          <a:lstStyle>
            <a:lvl1pPr indent="-390652" lvl="0" marL="457200" algn="l">
              <a:lnSpc>
                <a:spcPct val="90000"/>
              </a:lnSpc>
              <a:spcBef>
                <a:spcPts val="797"/>
              </a:spcBef>
              <a:spcAft>
                <a:spcPts val="0"/>
              </a:spcAft>
              <a:buClr>
                <a:schemeClr val="dk1"/>
              </a:buClr>
              <a:buSzPts val="2552"/>
              <a:buChar char="●"/>
              <a:defRPr sz="2552"/>
            </a:lvl1pPr>
            <a:lvl2pPr indent="-370395" lvl="1" marL="914400" algn="l">
              <a:lnSpc>
                <a:spcPct val="90000"/>
              </a:lnSpc>
              <a:spcBef>
                <a:spcPts val="399"/>
              </a:spcBef>
              <a:spcAft>
                <a:spcPts val="0"/>
              </a:spcAft>
              <a:buClr>
                <a:schemeClr val="dk1"/>
              </a:buClr>
              <a:buSzPts val="2233"/>
              <a:buChar char="●"/>
              <a:defRPr sz="2233"/>
            </a:lvl2pPr>
            <a:lvl3pPr indent="-350139" lvl="2" marL="1371600" algn="l">
              <a:lnSpc>
                <a:spcPct val="90000"/>
              </a:lnSpc>
              <a:spcBef>
                <a:spcPts val="399"/>
              </a:spcBef>
              <a:spcAft>
                <a:spcPts val="0"/>
              </a:spcAft>
              <a:buClr>
                <a:schemeClr val="dk1"/>
              </a:buClr>
              <a:buSzPts val="1914"/>
              <a:buChar char="●"/>
              <a:defRPr sz="1914"/>
            </a:lvl3pPr>
            <a:lvl4pPr indent="-329882" lvl="3" marL="1828800" algn="l">
              <a:lnSpc>
                <a:spcPct val="90000"/>
              </a:lnSpc>
              <a:spcBef>
                <a:spcPts val="399"/>
              </a:spcBef>
              <a:spcAft>
                <a:spcPts val="0"/>
              </a:spcAft>
              <a:buClr>
                <a:schemeClr val="dk1"/>
              </a:buClr>
              <a:buSzPts val="1595"/>
              <a:buChar char="●"/>
              <a:defRPr sz="1595"/>
            </a:lvl4pPr>
            <a:lvl5pPr indent="-329882" lvl="4" marL="2286000" algn="l">
              <a:lnSpc>
                <a:spcPct val="90000"/>
              </a:lnSpc>
              <a:spcBef>
                <a:spcPts val="399"/>
              </a:spcBef>
              <a:spcAft>
                <a:spcPts val="0"/>
              </a:spcAft>
              <a:buClr>
                <a:schemeClr val="dk1"/>
              </a:buClr>
              <a:buSzPts val="1595"/>
              <a:buChar char="●"/>
              <a:defRPr sz="1595"/>
            </a:lvl5pPr>
            <a:lvl6pPr indent="-329882" lvl="5" marL="2743200" algn="l">
              <a:lnSpc>
                <a:spcPct val="100000"/>
              </a:lnSpc>
              <a:spcBef>
                <a:spcPts val="319"/>
              </a:spcBef>
              <a:spcAft>
                <a:spcPts val="0"/>
              </a:spcAft>
              <a:buClr>
                <a:schemeClr val="dk1"/>
              </a:buClr>
              <a:buSzPts val="1595"/>
              <a:buChar char="●"/>
              <a:defRPr sz="1595"/>
            </a:lvl6pPr>
            <a:lvl7pPr indent="-329882" lvl="6" marL="3200400" algn="l">
              <a:lnSpc>
                <a:spcPct val="100000"/>
              </a:lnSpc>
              <a:spcBef>
                <a:spcPts val="319"/>
              </a:spcBef>
              <a:spcAft>
                <a:spcPts val="0"/>
              </a:spcAft>
              <a:buClr>
                <a:schemeClr val="dk1"/>
              </a:buClr>
              <a:buSzPts val="1595"/>
              <a:buChar char="●"/>
              <a:defRPr sz="1595"/>
            </a:lvl7pPr>
            <a:lvl8pPr indent="-329882" lvl="7" marL="3657600" algn="l">
              <a:lnSpc>
                <a:spcPct val="100000"/>
              </a:lnSpc>
              <a:spcBef>
                <a:spcPts val="319"/>
              </a:spcBef>
              <a:spcAft>
                <a:spcPts val="0"/>
              </a:spcAft>
              <a:buClr>
                <a:schemeClr val="dk1"/>
              </a:buClr>
              <a:buSzPts val="1595"/>
              <a:buChar char="●"/>
              <a:defRPr sz="1595"/>
            </a:lvl8pPr>
            <a:lvl9pPr indent="-329882" lvl="8" marL="4114800" algn="l">
              <a:lnSpc>
                <a:spcPct val="100000"/>
              </a:lnSpc>
              <a:spcBef>
                <a:spcPts val="319"/>
              </a:spcBef>
              <a:spcAft>
                <a:spcPts val="0"/>
              </a:spcAft>
              <a:buClr>
                <a:schemeClr val="dk1"/>
              </a:buClr>
              <a:buSzPts val="1595"/>
              <a:buChar char="●"/>
              <a:defRPr sz="1595"/>
            </a:lvl9pPr>
          </a:lstStyle>
          <a:p/>
        </p:txBody>
      </p:sp>
      <p:sp>
        <p:nvSpPr>
          <p:cNvPr id="205" name="Google Shape;205;p37"/>
          <p:cNvSpPr txBox="1"/>
          <p:nvPr>
            <p:ph idx="2" type="body"/>
          </p:nvPr>
        </p:nvSpPr>
        <p:spPr>
          <a:xfrm>
            <a:off x="670807" y="2063115"/>
            <a:ext cx="3135297" cy="3820584"/>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97"/>
              </a:spcBef>
              <a:spcAft>
                <a:spcPts val="0"/>
              </a:spcAft>
              <a:buClr>
                <a:schemeClr val="dk1"/>
              </a:buClr>
              <a:buSzPts val="1276"/>
              <a:buNone/>
              <a:defRPr sz="1276"/>
            </a:lvl1pPr>
            <a:lvl2pPr indent="-228600" lvl="1" marL="914400" algn="l">
              <a:lnSpc>
                <a:spcPct val="90000"/>
              </a:lnSpc>
              <a:spcBef>
                <a:spcPts val="399"/>
              </a:spcBef>
              <a:spcAft>
                <a:spcPts val="0"/>
              </a:spcAft>
              <a:buClr>
                <a:schemeClr val="dk1"/>
              </a:buClr>
              <a:buSzPts val="957"/>
              <a:buNone/>
              <a:defRPr sz="957"/>
            </a:lvl2pPr>
            <a:lvl3pPr indent="-228600" lvl="2" marL="1371600" algn="l">
              <a:lnSpc>
                <a:spcPct val="90000"/>
              </a:lnSpc>
              <a:spcBef>
                <a:spcPts val="399"/>
              </a:spcBef>
              <a:spcAft>
                <a:spcPts val="0"/>
              </a:spcAft>
              <a:buClr>
                <a:schemeClr val="dk1"/>
              </a:buClr>
              <a:buSzPts val="797"/>
              <a:buNone/>
              <a:defRPr sz="797"/>
            </a:lvl3pPr>
            <a:lvl4pPr indent="-228600" lvl="3" marL="1828800" algn="l">
              <a:lnSpc>
                <a:spcPct val="90000"/>
              </a:lnSpc>
              <a:spcBef>
                <a:spcPts val="399"/>
              </a:spcBef>
              <a:spcAft>
                <a:spcPts val="0"/>
              </a:spcAft>
              <a:buClr>
                <a:schemeClr val="dk1"/>
              </a:buClr>
              <a:buSzPts val="718"/>
              <a:buNone/>
              <a:defRPr sz="718"/>
            </a:lvl4pPr>
            <a:lvl5pPr indent="-228600" lvl="4" marL="2286000" algn="l">
              <a:lnSpc>
                <a:spcPct val="90000"/>
              </a:lnSpc>
              <a:spcBef>
                <a:spcPts val="399"/>
              </a:spcBef>
              <a:spcAft>
                <a:spcPts val="0"/>
              </a:spcAft>
              <a:buClr>
                <a:schemeClr val="dk1"/>
              </a:buClr>
              <a:buSzPts val="718"/>
              <a:buNone/>
              <a:defRPr sz="718"/>
            </a:lvl5pPr>
            <a:lvl6pPr indent="-228600" lvl="5" marL="2743200" algn="l">
              <a:lnSpc>
                <a:spcPct val="100000"/>
              </a:lnSpc>
              <a:spcBef>
                <a:spcPts val="144"/>
              </a:spcBef>
              <a:spcAft>
                <a:spcPts val="0"/>
              </a:spcAft>
              <a:buClr>
                <a:schemeClr val="dk1"/>
              </a:buClr>
              <a:buSzPts val="718"/>
              <a:buNone/>
              <a:defRPr sz="718"/>
            </a:lvl6pPr>
            <a:lvl7pPr indent="-228600" lvl="6" marL="3200400" algn="l">
              <a:lnSpc>
                <a:spcPct val="100000"/>
              </a:lnSpc>
              <a:spcBef>
                <a:spcPts val="144"/>
              </a:spcBef>
              <a:spcAft>
                <a:spcPts val="0"/>
              </a:spcAft>
              <a:buClr>
                <a:schemeClr val="dk1"/>
              </a:buClr>
              <a:buSzPts val="718"/>
              <a:buNone/>
              <a:defRPr sz="718"/>
            </a:lvl7pPr>
            <a:lvl8pPr indent="-228600" lvl="7" marL="3657600" algn="l">
              <a:lnSpc>
                <a:spcPct val="100000"/>
              </a:lnSpc>
              <a:spcBef>
                <a:spcPts val="144"/>
              </a:spcBef>
              <a:spcAft>
                <a:spcPts val="0"/>
              </a:spcAft>
              <a:buClr>
                <a:schemeClr val="dk1"/>
              </a:buClr>
              <a:buSzPts val="718"/>
              <a:buNone/>
              <a:defRPr sz="718"/>
            </a:lvl8pPr>
            <a:lvl9pPr indent="-228600" lvl="8" marL="4114800" algn="l">
              <a:lnSpc>
                <a:spcPct val="100000"/>
              </a:lnSpc>
              <a:spcBef>
                <a:spcPts val="144"/>
              </a:spcBef>
              <a:spcAft>
                <a:spcPts val="0"/>
              </a:spcAft>
              <a:buClr>
                <a:schemeClr val="dk1"/>
              </a:buClr>
              <a:buSzPts val="718"/>
              <a:buNone/>
              <a:defRPr sz="718"/>
            </a:lvl9pPr>
          </a:lstStyle>
          <a:p/>
        </p:txBody>
      </p:sp>
      <p:sp>
        <p:nvSpPr>
          <p:cNvPr id="206" name="Google Shape;206;p37"/>
          <p:cNvSpPr txBox="1"/>
          <p:nvPr>
            <p:ph idx="10" type="dt"/>
          </p:nvPr>
        </p:nvSpPr>
        <p:spPr>
          <a:xfrm>
            <a:off x="668377" y="6374007"/>
            <a:ext cx="2187416" cy="366139"/>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7" name="Google Shape;207;p37"/>
          <p:cNvSpPr txBox="1"/>
          <p:nvPr>
            <p:ph idx="11" type="ftr"/>
          </p:nvPr>
        </p:nvSpPr>
        <p:spPr>
          <a:xfrm>
            <a:off x="3220363" y="6374007"/>
            <a:ext cx="3281124" cy="366139"/>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8" name="Google Shape;208;p37"/>
          <p:cNvSpPr txBox="1"/>
          <p:nvPr>
            <p:ph idx="12" type="sldNum"/>
          </p:nvPr>
        </p:nvSpPr>
        <p:spPr>
          <a:xfrm>
            <a:off x="6871580" y="6374007"/>
            <a:ext cx="2187416" cy="366139"/>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付きの図" type="picTx">
  <p:cSld name="PICTURE_WITH_CAPTION_TEXT">
    <p:spTree>
      <p:nvGrpSpPr>
        <p:cNvPr id="209" name="Shape 209"/>
        <p:cNvGrpSpPr/>
        <p:nvPr/>
      </p:nvGrpSpPr>
      <p:grpSpPr>
        <a:xfrm>
          <a:off x="0" y="0"/>
          <a:ext cx="0" cy="0"/>
          <a:chOff x="0" y="0"/>
          <a:chExt cx="0" cy="0"/>
        </a:xfrm>
      </p:grpSpPr>
      <p:sp>
        <p:nvSpPr>
          <p:cNvPr id="210" name="Google Shape;210;p38"/>
          <p:cNvSpPr txBox="1"/>
          <p:nvPr>
            <p:ph type="title"/>
          </p:nvPr>
        </p:nvSpPr>
        <p:spPr>
          <a:xfrm>
            <a:off x="670807" y="458470"/>
            <a:ext cx="3135297" cy="1604645"/>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2552"/>
              <a:buFont typeface="Calibri"/>
              <a:buNone/>
              <a:defRPr b="0" sz="2552"/>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1" name="Google Shape;211;p38"/>
          <p:cNvSpPr/>
          <p:nvPr>
            <p:ph idx="2" type="pic"/>
          </p:nvPr>
        </p:nvSpPr>
        <p:spPr>
          <a:xfrm>
            <a:off x="4131786" y="993352"/>
            <a:ext cx="4921687" cy="4890347"/>
          </a:xfrm>
          <a:prstGeom prst="rect">
            <a:avLst/>
          </a:prstGeom>
          <a:noFill/>
          <a:ln>
            <a:noFill/>
          </a:ln>
        </p:spPr>
      </p:sp>
      <p:sp>
        <p:nvSpPr>
          <p:cNvPr id="212" name="Google Shape;212;p38"/>
          <p:cNvSpPr txBox="1"/>
          <p:nvPr>
            <p:ph idx="1" type="body"/>
          </p:nvPr>
        </p:nvSpPr>
        <p:spPr>
          <a:xfrm>
            <a:off x="670807" y="2063115"/>
            <a:ext cx="3135297" cy="3820583"/>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797"/>
              </a:spcBef>
              <a:spcAft>
                <a:spcPts val="0"/>
              </a:spcAft>
              <a:buClr>
                <a:schemeClr val="dk1"/>
              </a:buClr>
              <a:buSzPts val="1276"/>
              <a:buNone/>
              <a:defRPr sz="1276"/>
            </a:lvl1pPr>
            <a:lvl2pPr indent="-228600" lvl="1" marL="914400" algn="l">
              <a:lnSpc>
                <a:spcPct val="90000"/>
              </a:lnSpc>
              <a:spcBef>
                <a:spcPts val="399"/>
              </a:spcBef>
              <a:spcAft>
                <a:spcPts val="0"/>
              </a:spcAft>
              <a:buClr>
                <a:schemeClr val="dk1"/>
              </a:buClr>
              <a:buSzPts val="957"/>
              <a:buNone/>
              <a:defRPr sz="957"/>
            </a:lvl2pPr>
            <a:lvl3pPr indent="-228600" lvl="2" marL="1371600" algn="l">
              <a:lnSpc>
                <a:spcPct val="90000"/>
              </a:lnSpc>
              <a:spcBef>
                <a:spcPts val="399"/>
              </a:spcBef>
              <a:spcAft>
                <a:spcPts val="0"/>
              </a:spcAft>
              <a:buClr>
                <a:schemeClr val="dk1"/>
              </a:buClr>
              <a:buSzPts val="797"/>
              <a:buNone/>
              <a:defRPr sz="797"/>
            </a:lvl3pPr>
            <a:lvl4pPr indent="-228600" lvl="3" marL="1828800" algn="l">
              <a:lnSpc>
                <a:spcPct val="90000"/>
              </a:lnSpc>
              <a:spcBef>
                <a:spcPts val="399"/>
              </a:spcBef>
              <a:spcAft>
                <a:spcPts val="0"/>
              </a:spcAft>
              <a:buClr>
                <a:schemeClr val="dk1"/>
              </a:buClr>
              <a:buSzPts val="718"/>
              <a:buNone/>
              <a:defRPr sz="718"/>
            </a:lvl4pPr>
            <a:lvl5pPr indent="-228600" lvl="4" marL="2286000" algn="l">
              <a:lnSpc>
                <a:spcPct val="90000"/>
              </a:lnSpc>
              <a:spcBef>
                <a:spcPts val="399"/>
              </a:spcBef>
              <a:spcAft>
                <a:spcPts val="0"/>
              </a:spcAft>
              <a:buClr>
                <a:schemeClr val="dk1"/>
              </a:buClr>
              <a:buSzPts val="718"/>
              <a:buNone/>
              <a:defRPr sz="718"/>
            </a:lvl5pPr>
            <a:lvl6pPr indent="-228600" lvl="5" marL="2743200" algn="l">
              <a:lnSpc>
                <a:spcPct val="100000"/>
              </a:lnSpc>
              <a:spcBef>
                <a:spcPts val="144"/>
              </a:spcBef>
              <a:spcAft>
                <a:spcPts val="0"/>
              </a:spcAft>
              <a:buClr>
                <a:schemeClr val="dk1"/>
              </a:buClr>
              <a:buSzPts val="718"/>
              <a:buNone/>
              <a:defRPr sz="718"/>
            </a:lvl6pPr>
            <a:lvl7pPr indent="-228600" lvl="6" marL="3200400" algn="l">
              <a:lnSpc>
                <a:spcPct val="100000"/>
              </a:lnSpc>
              <a:spcBef>
                <a:spcPts val="144"/>
              </a:spcBef>
              <a:spcAft>
                <a:spcPts val="0"/>
              </a:spcAft>
              <a:buClr>
                <a:schemeClr val="dk1"/>
              </a:buClr>
              <a:buSzPts val="718"/>
              <a:buNone/>
              <a:defRPr sz="718"/>
            </a:lvl7pPr>
            <a:lvl8pPr indent="-228600" lvl="7" marL="3657600" algn="l">
              <a:lnSpc>
                <a:spcPct val="100000"/>
              </a:lnSpc>
              <a:spcBef>
                <a:spcPts val="144"/>
              </a:spcBef>
              <a:spcAft>
                <a:spcPts val="0"/>
              </a:spcAft>
              <a:buClr>
                <a:schemeClr val="dk1"/>
              </a:buClr>
              <a:buSzPts val="718"/>
              <a:buNone/>
              <a:defRPr sz="718"/>
            </a:lvl8pPr>
            <a:lvl9pPr indent="-228600" lvl="8" marL="4114800" algn="l">
              <a:lnSpc>
                <a:spcPct val="100000"/>
              </a:lnSpc>
              <a:spcBef>
                <a:spcPts val="144"/>
              </a:spcBef>
              <a:spcAft>
                <a:spcPts val="0"/>
              </a:spcAft>
              <a:buClr>
                <a:schemeClr val="dk1"/>
              </a:buClr>
              <a:buSzPts val="718"/>
              <a:buNone/>
              <a:defRPr sz="718"/>
            </a:lvl9pPr>
          </a:lstStyle>
          <a:p/>
        </p:txBody>
      </p:sp>
      <p:sp>
        <p:nvSpPr>
          <p:cNvPr id="213" name="Google Shape;213;p38"/>
          <p:cNvSpPr txBox="1"/>
          <p:nvPr>
            <p:ph idx="10" type="dt"/>
          </p:nvPr>
        </p:nvSpPr>
        <p:spPr>
          <a:xfrm>
            <a:off x="668377" y="6374007"/>
            <a:ext cx="2187416" cy="366139"/>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4" name="Google Shape;214;p38"/>
          <p:cNvSpPr txBox="1"/>
          <p:nvPr>
            <p:ph idx="11" type="ftr"/>
          </p:nvPr>
        </p:nvSpPr>
        <p:spPr>
          <a:xfrm>
            <a:off x="3220363" y="6374007"/>
            <a:ext cx="3281124" cy="366139"/>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5" name="Google Shape;215;p38"/>
          <p:cNvSpPr txBox="1"/>
          <p:nvPr>
            <p:ph idx="12" type="sldNum"/>
          </p:nvPr>
        </p:nvSpPr>
        <p:spPr>
          <a:xfrm>
            <a:off x="6871580" y="6374007"/>
            <a:ext cx="2187416" cy="366139"/>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と&#10;縦書きテキスト" type="vertTx">
  <p:cSld name="VERTICAL_TEXT">
    <p:spTree>
      <p:nvGrpSpPr>
        <p:cNvPr id="216" name="Shape 216"/>
        <p:cNvGrpSpPr/>
        <p:nvPr/>
      </p:nvGrpSpPr>
      <p:grpSpPr>
        <a:xfrm>
          <a:off x="0" y="0"/>
          <a:ext cx="0" cy="0"/>
          <a:chOff x="0" y="0"/>
          <a:chExt cx="0" cy="0"/>
        </a:xfrm>
      </p:grpSpPr>
      <p:sp>
        <p:nvSpPr>
          <p:cNvPr id="217" name="Google Shape;217;p39"/>
          <p:cNvSpPr txBox="1"/>
          <p:nvPr>
            <p:ph type="title"/>
          </p:nvPr>
        </p:nvSpPr>
        <p:spPr>
          <a:xfrm>
            <a:off x="673901" y="366776"/>
            <a:ext cx="8385096" cy="1329244"/>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18" name="Google Shape;218;p39"/>
          <p:cNvSpPr txBox="1"/>
          <p:nvPr>
            <p:ph idx="1" type="body"/>
          </p:nvPr>
        </p:nvSpPr>
        <p:spPr>
          <a:xfrm rot="5400000">
            <a:off x="2684737" y="-176955"/>
            <a:ext cx="4363424" cy="8385096"/>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97"/>
              </a:spcBef>
              <a:spcAft>
                <a:spcPts val="0"/>
              </a:spcAft>
              <a:buClr>
                <a:schemeClr val="dk1"/>
              </a:buClr>
              <a:buSzPts val="1800"/>
              <a:buChar char="●"/>
              <a:defRPr/>
            </a:lvl1pPr>
            <a:lvl2pPr indent="-342900" lvl="1" marL="914400" algn="l">
              <a:lnSpc>
                <a:spcPct val="90000"/>
              </a:lnSpc>
              <a:spcBef>
                <a:spcPts val="399"/>
              </a:spcBef>
              <a:spcAft>
                <a:spcPts val="0"/>
              </a:spcAft>
              <a:buClr>
                <a:schemeClr val="dk1"/>
              </a:buClr>
              <a:buSzPts val="1800"/>
              <a:buChar char="●"/>
              <a:defRPr/>
            </a:lvl2pPr>
            <a:lvl3pPr indent="-342900" lvl="2" marL="1371600" algn="l">
              <a:lnSpc>
                <a:spcPct val="90000"/>
              </a:lnSpc>
              <a:spcBef>
                <a:spcPts val="399"/>
              </a:spcBef>
              <a:spcAft>
                <a:spcPts val="0"/>
              </a:spcAft>
              <a:buClr>
                <a:schemeClr val="dk1"/>
              </a:buClr>
              <a:buSzPts val="1800"/>
              <a:buChar char="●"/>
              <a:defRPr/>
            </a:lvl3pPr>
            <a:lvl4pPr indent="-342900" lvl="3" marL="1828800" algn="l">
              <a:lnSpc>
                <a:spcPct val="90000"/>
              </a:lnSpc>
              <a:spcBef>
                <a:spcPts val="399"/>
              </a:spcBef>
              <a:spcAft>
                <a:spcPts val="0"/>
              </a:spcAft>
              <a:buClr>
                <a:schemeClr val="dk1"/>
              </a:buClr>
              <a:buSzPts val="1800"/>
              <a:buChar char="●"/>
              <a:defRPr/>
            </a:lvl4pPr>
            <a:lvl5pPr indent="-342900" lvl="4" marL="2286000" algn="l">
              <a:lnSpc>
                <a:spcPct val="90000"/>
              </a:lnSpc>
              <a:spcBef>
                <a:spcPts val="399"/>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219" name="Google Shape;219;p39"/>
          <p:cNvSpPr txBox="1"/>
          <p:nvPr>
            <p:ph idx="10" type="dt"/>
          </p:nvPr>
        </p:nvSpPr>
        <p:spPr>
          <a:xfrm>
            <a:off x="668377" y="6374007"/>
            <a:ext cx="2187416" cy="366139"/>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0" name="Google Shape;220;p39"/>
          <p:cNvSpPr txBox="1"/>
          <p:nvPr>
            <p:ph idx="11" type="ftr"/>
          </p:nvPr>
        </p:nvSpPr>
        <p:spPr>
          <a:xfrm>
            <a:off x="3220363" y="6374007"/>
            <a:ext cx="3281124" cy="366139"/>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1" name="Google Shape;221;p39"/>
          <p:cNvSpPr txBox="1"/>
          <p:nvPr>
            <p:ph idx="12" type="sldNum"/>
          </p:nvPr>
        </p:nvSpPr>
        <p:spPr>
          <a:xfrm>
            <a:off x="6871580" y="6374007"/>
            <a:ext cx="2187416" cy="366139"/>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縦書きタイトルと&#10;縦書きテキスト" type="vertTitleAndTx">
  <p:cSld name="VERTICAL_TITLE_AND_VERTICAL_TEXT">
    <p:spTree>
      <p:nvGrpSpPr>
        <p:cNvPr id="222" name="Shape 222"/>
        <p:cNvGrpSpPr/>
        <p:nvPr/>
      </p:nvGrpSpPr>
      <p:grpSpPr>
        <a:xfrm>
          <a:off x="0" y="0"/>
          <a:ext cx="0" cy="0"/>
          <a:chOff x="0" y="0"/>
          <a:chExt cx="0" cy="0"/>
        </a:xfrm>
      </p:grpSpPr>
      <p:sp>
        <p:nvSpPr>
          <p:cNvPr id="223" name="Google Shape;223;p40"/>
          <p:cNvSpPr txBox="1"/>
          <p:nvPr>
            <p:ph type="title"/>
          </p:nvPr>
        </p:nvSpPr>
        <p:spPr>
          <a:xfrm rot="5400000">
            <a:off x="5091345" y="2227217"/>
            <a:ext cx="5827982" cy="2096274"/>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4" name="Google Shape;224;p40"/>
          <p:cNvSpPr txBox="1"/>
          <p:nvPr>
            <p:ph idx="1" type="body"/>
          </p:nvPr>
        </p:nvSpPr>
        <p:spPr>
          <a:xfrm rot="5400000">
            <a:off x="838036" y="191705"/>
            <a:ext cx="5827981" cy="6167299"/>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797"/>
              </a:spcBef>
              <a:spcAft>
                <a:spcPts val="0"/>
              </a:spcAft>
              <a:buClr>
                <a:schemeClr val="dk1"/>
              </a:buClr>
              <a:buSzPts val="1800"/>
              <a:buChar char="●"/>
              <a:defRPr/>
            </a:lvl1pPr>
            <a:lvl2pPr indent="-342900" lvl="1" marL="914400" algn="l">
              <a:lnSpc>
                <a:spcPct val="90000"/>
              </a:lnSpc>
              <a:spcBef>
                <a:spcPts val="399"/>
              </a:spcBef>
              <a:spcAft>
                <a:spcPts val="0"/>
              </a:spcAft>
              <a:buClr>
                <a:schemeClr val="dk1"/>
              </a:buClr>
              <a:buSzPts val="1800"/>
              <a:buChar char="●"/>
              <a:defRPr/>
            </a:lvl2pPr>
            <a:lvl3pPr indent="-342900" lvl="2" marL="1371600" algn="l">
              <a:lnSpc>
                <a:spcPct val="90000"/>
              </a:lnSpc>
              <a:spcBef>
                <a:spcPts val="399"/>
              </a:spcBef>
              <a:spcAft>
                <a:spcPts val="0"/>
              </a:spcAft>
              <a:buClr>
                <a:schemeClr val="dk1"/>
              </a:buClr>
              <a:buSzPts val="1800"/>
              <a:buChar char="●"/>
              <a:defRPr/>
            </a:lvl3pPr>
            <a:lvl4pPr indent="-342900" lvl="3" marL="1828800" algn="l">
              <a:lnSpc>
                <a:spcPct val="90000"/>
              </a:lnSpc>
              <a:spcBef>
                <a:spcPts val="399"/>
              </a:spcBef>
              <a:spcAft>
                <a:spcPts val="0"/>
              </a:spcAft>
              <a:buClr>
                <a:schemeClr val="dk1"/>
              </a:buClr>
              <a:buSzPts val="1800"/>
              <a:buChar char="●"/>
              <a:defRPr/>
            </a:lvl4pPr>
            <a:lvl5pPr indent="-342900" lvl="4" marL="2286000" algn="l">
              <a:lnSpc>
                <a:spcPct val="90000"/>
              </a:lnSpc>
              <a:spcBef>
                <a:spcPts val="399"/>
              </a:spcBef>
              <a:spcAft>
                <a:spcPts val="0"/>
              </a:spcAft>
              <a:buClr>
                <a:schemeClr val="dk1"/>
              </a:buClr>
              <a:buSzPts val="1800"/>
              <a:buChar char="●"/>
              <a:defRPr/>
            </a:lvl5pPr>
            <a:lvl6pPr indent="-342900" lvl="5" marL="2743200" algn="l">
              <a:lnSpc>
                <a:spcPct val="100000"/>
              </a:lnSpc>
              <a:spcBef>
                <a:spcPts val="360"/>
              </a:spcBef>
              <a:spcAft>
                <a:spcPts val="0"/>
              </a:spcAft>
              <a:buClr>
                <a:schemeClr val="dk1"/>
              </a:buClr>
              <a:buSzPts val="1800"/>
              <a:buChar char="●"/>
              <a:defRPr/>
            </a:lvl6pPr>
            <a:lvl7pPr indent="-342900" lvl="6" marL="3200400" algn="l">
              <a:lnSpc>
                <a:spcPct val="100000"/>
              </a:lnSpc>
              <a:spcBef>
                <a:spcPts val="360"/>
              </a:spcBef>
              <a:spcAft>
                <a:spcPts val="0"/>
              </a:spcAft>
              <a:buClr>
                <a:schemeClr val="dk1"/>
              </a:buClr>
              <a:buSzPts val="1800"/>
              <a:buChar char="●"/>
              <a:defRPr/>
            </a:lvl7pPr>
            <a:lvl8pPr indent="-342900" lvl="7" marL="3657600" algn="l">
              <a:lnSpc>
                <a:spcPct val="100000"/>
              </a:lnSpc>
              <a:spcBef>
                <a:spcPts val="360"/>
              </a:spcBef>
              <a:spcAft>
                <a:spcPts val="0"/>
              </a:spcAft>
              <a:buClr>
                <a:schemeClr val="dk1"/>
              </a:buClr>
              <a:buSzPts val="1800"/>
              <a:buChar char="●"/>
              <a:defRPr/>
            </a:lvl8pPr>
            <a:lvl9pPr indent="-342900" lvl="8" marL="4114800" algn="l">
              <a:lnSpc>
                <a:spcPct val="100000"/>
              </a:lnSpc>
              <a:spcBef>
                <a:spcPts val="360"/>
              </a:spcBef>
              <a:spcAft>
                <a:spcPts val="0"/>
              </a:spcAft>
              <a:buClr>
                <a:schemeClr val="dk1"/>
              </a:buClr>
              <a:buSzPts val="1800"/>
              <a:buChar char="●"/>
              <a:defRPr/>
            </a:lvl9pPr>
          </a:lstStyle>
          <a:p/>
        </p:txBody>
      </p:sp>
      <p:sp>
        <p:nvSpPr>
          <p:cNvPr id="225" name="Google Shape;225;p40"/>
          <p:cNvSpPr txBox="1"/>
          <p:nvPr>
            <p:ph idx="10" type="dt"/>
          </p:nvPr>
        </p:nvSpPr>
        <p:spPr>
          <a:xfrm>
            <a:off x="668377" y="6374007"/>
            <a:ext cx="2187416" cy="366139"/>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6" name="Google Shape;226;p40"/>
          <p:cNvSpPr txBox="1"/>
          <p:nvPr>
            <p:ph idx="11" type="ftr"/>
          </p:nvPr>
        </p:nvSpPr>
        <p:spPr>
          <a:xfrm>
            <a:off x="3220363" y="6374007"/>
            <a:ext cx="3281124" cy="366139"/>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27" name="Google Shape;227;p40"/>
          <p:cNvSpPr txBox="1"/>
          <p:nvPr>
            <p:ph idx="12" type="sldNum"/>
          </p:nvPr>
        </p:nvSpPr>
        <p:spPr>
          <a:xfrm>
            <a:off x="6871580" y="6374007"/>
            <a:ext cx="2187416" cy="366139"/>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とコンテンツ" type="obj">
  <p:cSld name="OBJECT">
    <p:spTree>
      <p:nvGrpSpPr>
        <p:cNvPr id="47" name="Shape 47"/>
        <p:cNvGrpSpPr/>
        <p:nvPr/>
      </p:nvGrpSpPr>
      <p:grpSpPr>
        <a:xfrm>
          <a:off x="0" y="0"/>
          <a:ext cx="0" cy="0"/>
          <a:chOff x="0" y="0"/>
          <a:chExt cx="0" cy="0"/>
        </a:xfrm>
      </p:grpSpPr>
      <p:sp>
        <p:nvSpPr>
          <p:cNvPr id="48" name="Google Shape;48;p15"/>
          <p:cNvSpPr txBox="1"/>
          <p:nvPr>
            <p:ph type="title"/>
          </p:nvPr>
        </p:nvSpPr>
        <p:spPr>
          <a:xfrm>
            <a:off x="648123" y="611293"/>
            <a:ext cx="6748853" cy="1324469"/>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accent1"/>
              </a:buClr>
              <a:buSzPts val="3610"/>
              <a:buFont typeface="Trebuchet MS"/>
              <a:buNone/>
              <a:defRPr sz="3609"/>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9" name="Google Shape;49;p15"/>
          <p:cNvSpPr txBox="1"/>
          <p:nvPr>
            <p:ph idx="1" type="body"/>
          </p:nvPr>
        </p:nvSpPr>
        <p:spPr>
          <a:xfrm>
            <a:off x="648122" y="2166592"/>
            <a:ext cx="6748854" cy="3891553"/>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3"/>
              </a:spcBef>
              <a:spcAft>
                <a:spcPts val="0"/>
              </a:spcAft>
              <a:buSzPts val="1440"/>
              <a:buChar char="►"/>
              <a:defRPr/>
            </a:lvl1pPr>
            <a:lvl2pPr indent="-320040" lvl="1" marL="914400" algn="l">
              <a:lnSpc>
                <a:spcPct val="100000"/>
              </a:lnSpc>
              <a:spcBef>
                <a:spcPts val="1003"/>
              </a:spcBef>
              <a:spcAft>
                <a:spcPts val="0"/>
              </a:spcAft>
              <a:buSzPts val="1440"/>
              <a:buChar char="►"/>
              <a:defRPr/>
            </a:lvl2pPr>
            <a:lvl3pPr indent="-320039" lvl="2" marL="1371600" algn="l">
              <a:lnSpc>
                <a:spcPct val="100000"/>
              </a:lnSpc>
              <a:spcBef>
                <a:spcPts val="1003"/>
              </a:spcBef>
              <a:spcAft>
                <a:spcPts val="0"/>
              </a:spcAft>
              <a:buSzPts val="1440"/>
              <a:buChar char="►"/>
              <a:defRPr/>
            </a:lvl3pPr>
            <a:lvl4pPr indent="-320039" lvl="3" marL="1828800" algn="l">
              <a:lnSpc>
                <a:spcPct val="100000"/>
              </a:lnSpc>
              <a:spcBef>
                <a:spcPts val="1003"/>
              </a:spcBef>
              <a:spcAft>
                <a:spcPts val="0"/>
              </a:spcAft>
              <a:buSzPts val="1440"/>
              <a:buChar char="►"/>
              <a:defRPr/>
            </a:lvl4pPr>
            <a:lvl5pPr indent="-320039" lvl="4" marL="2286000" algn="l">
              <a:lnSpc>
                <a:spcPct val="100000"/>
              </a:lnSpc>
              <a:spcBef>
                <a:spcPts val="1003"/>
              </a:spcBef>
              <a:spcAft>
                <a:spcPts val="0"/>
              </a:spcAft>
              <a:buSzPts val="1440"/>
              <a:buChar char="►"/>
              <a:defRPr/>
            </a:lvl5pPr>
            <a:lvl6pPr indent="-320039" lvl="5" marL="2743200" algn="l">
              <a:lnSpc>
                <a:spcPct val="100000"/>
              </a:lnSpc>
              <a:spcBef>
                <a:spcPts val="1003"/>
              </a:spcBef>
              <a:spcAft>
                <a:spcPts val="0"/>
              </a:spcAft>
              <a:buSzPts val="1440"/>
              <a:buChar char="►"/>
              <a:defRPr/>
            </a:lvl6pPr>
            <a:lvl7pPr indent="-320039" lvl="6" marL="3200400" algn="l">
              <a:lnSpc>
                <a:spcPct val="100000"/>
              </a:lnSpc>
              <a:spcBef>
                <a:spcPts val="1003"/>
              </a:spcBef>
              <a:spcAft>
                <a:spcPts val="0"/>
              </a:spcAft>
              <a:buSzPts val="1440"/>
              <a:buChar char="►"/>
              <a:defRPr/>
            </a:lvl7pPr>
            <a:lvl8pPr indent="-320040" lvl="7" marL="3657600" algn="l">
              <a:lnSpc>
                <a:spcPct val="100000"/>
              </a:lnSpc>
              <a:spcBef>
                <a:spcPts val="1003"/>
              </a:spcBef>
              <a:spcAft>
                <a:spcPts val="0"/>
              </a:spcAft>
              <a:buSzPts val="1440"/>
              <a:buChar char="►"/>
              <a:defRPr/>
            </a:lvl8pPr>
            <a:lvl9pPr indent="-320040" lvl="8" marL="4114800" algn="l">
              <a:lnSpc>
                <a:spcPct val="100000"/>
              </a:lnSpc>
              <a:spcBef>
                <a:spcPts val="1003"/>
              </a:spcBef>
              <a:spcAft>
                <a:spcPts val="0"/>
              </a:spcAft>
              <a:buSzPts val="1440"/>
              <a:buChar char="►"/>
              <a:defRPr/>
            </a:lvl9pPr>
          </a:lstStyle>
          <a:p/>
        </p:txBody>
      </p:sp>
      <p:sp>
        <p:nvSpPr>
          <p:cNvPr id="50" name="Google Shape;50;p15"/>
          <p:cNvSpPr txBox="1"/>
          <p:nvPr>
            <p:ph idx="10" type="dt"/>
          </p:nvPr>
        </p:nvSpPr>
        <p:spPr>
          <a:xfrm>
            <a:off x="5746840" y="6058145"/>
            <a:ext cx="727365" cy="366139"/>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1" name="Google Shape;51;p15"/>
          <p:cNvSpPr txBox="1"/>
          <p:nvPr>
            <p:ph idx="11" type="ftr"/>
          </p:nvPr>
        </p:nvSpPr>
        <p:spPr>
          <a:xfrm>
            <a:off x="648123" y="6058145"/>
            <a:ext cx="4915119" cy="366139"/>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2" name="Google Shape;52;p15"/>
          <p:cNvSpPr txBox="1"/>
          <p:nvPr>
            <p:ph idx="12" type="sldNum"/>
          </p:nvPr>
        </p:nvSpPr>
        <p:spPr>
          <a:xfrm>
            <a:off x="6851944" y="6058145"/>
            <a:ext cx="545034" cy="366139"/>
          </a:xfrm>
          <a:prstGeom prst="rect">
            <a:avLst/>
          </a:prstGeom>
          <a:noFill/>
          <a:ln>
            <a:noFill/>
          </a:ln>
        </p:spPr>
        <p:txBody>
          <a:bodyPr anchorCtr="0" anchor="t" bIns="45700" lIns="91425" spcFirstLastPara="1" rIns="91425" wrap="square" tIns="45700">
            <a:noAutofit/>
          </a:bodyPr>
          <a:lstStyle>
            <a:lvl1pPr indent="0" lvl="0"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1pPr>
            <a:lvl2pPr indent="0" lvl="1"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2pPr>
            <a:lvl3pPr indent="0" lvl="2"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3pPr>
            <a:lvl4pPr indent="0" lvl="3"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4pPr>
            <a:lvl5pPr indent="0" lvl="4"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5pPr>
            <a:lvl6pPr indent="0" lvl="5"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6pPr>
            <a:lvl7pPr indent="0" lvl="6"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7pPr>
            <a:lvl8pPr indent="0" lvl="7"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8pPr>
            <a:lvl9pPr indent="0" lvl="8"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9pPr>
          </a:lstStyle>
          <a:p>
            <a:pPr indent="0" lvl="0" marL="0" rtl="0" algn="l">
              <a:spcBef>
                <a:spcPts val="0"/>
              </a:spcBef>
              <a:spcAft>
                <a:spcPts val="0"/>
              </a:spcAft>
              <a:buNone/>
            </a:pPr>
            <a:fld id="{00000000-1234-1234-1234-123412341234}" type="slidenum">
              <a:rPr lang="ja-JP"/>
              <a:t>‹#›</a:t>
            </a:fld>
            <a:endParaRPr/>
          </a:p>
        </p:txBody>
      </p:sp>
      <p:cxnSp>
        <p:nvCxnSpPr>
          <p:cNvPr id="53" name="Google Shape;53;p15"/>
          <p:cNvCxnSpPr/>
          <p:nvPr/>
        </p:nvCxnSpPr>
        <p:spPr>
          <a:xfrm>
            <a:off x="114298" y="911244"/>
            <a:ext cx="9464931" cy="0"/>
          </a:xfrm>
          <a:prstGeom prst="straightConnector1">
            <a:avLst/>
          </a:prstGeom>
          <a:noFill/>
          <a:ln cap="flat" cmpd="sng" w="38100">
            <a:solidFill>
              <a:schemeClr val="dk2"/>
            </a:solidFill>
            <a:prstDash val="solid"/>
            <a:round/>
            <a:headEnd len="sm" w="sm" type="none"/>
            <a:tailEnd len="sm" w="sm" type="none"/>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セクション見出し" type="secHead">
  <p:cSld name="SECTION_HEADER">
    <p:spTree>
      <p:nvGrpSpPr>
        <p:cNvPr id="54" name="Shape 54"/>
        <p:cNvGrpSpPr/>
        <p:nvPr/>
      </p:nvGrpSpPr>
      <p:grpSpPr>
        <a:xfrm>
          <a:off x="0" y="0"/>
          <a:ext cx="0" cy="0"/>
          <a:chOff x="0" y="0"/>
          <a:chExt cx="0" cy="0"/>
        </a:xfrm>
      </p:grpSpPr>
      <p:sp>
        <p:nvSpPr>
          <p:cNvPr id="55" name="Google Shape;55;p16"/>
          <p:cNvSpPr txBox="1"/>
          <p:nvPr>
            <p:ph type="title"/>
          </p:nvPr>
        </p:nvSpPr>
        <p:spPr>
          <a:xfrm>
            <a:off x="648122" y="2708371"/>
            <a:ext cx="6748855" cy="1831655"/>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accent1"/>
              </a:buClr>
              <a:buSzPts val="4011"/>
              <a:buFont typeface="Trebuchet MS"/>
              <a:buNone/>
              <a:defRPr b="0" sz="4011" cap="none"/>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6" name="Google Shape;56;p16"/>
          <p:cNvSpPr txBox="1"/>
          <p:nvPr>
            <p:ph idx="1" type="body"/>
          </p:nvPr>
        </p:nvSpPr>
        <p:spPr>
          <a:xfrm>
            <a:off x="648122" y="4540024"/>
            <a:ext cx="6748855" cy="862790"/>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3"/>
              </a:spcBef>
              <a:spcAft>
                <a:spcPts val="0"/>
              </a:spcAft>
              <a:buSzPts val="1605"/>
              <a:buNone/>
              <a:defRPr sz="2006">
                <a:solidFill>
                  <a:srgbClr val="7F7F7F"/>
                </a:solidFill>
              </a:defRPr>
            </a:lvl1pPr>
            <a:lvl2pPr indent="-228600" lvl="1" marL="914400" algn="l">
              <a:lnSpc>
                <a:spcPct val="100000"/>
              </a:lnSpc>
              <a:spcBef>
                <a:spcPts val="1003"/>
              </a:spcBef>
              <a:spcAft>
                <a:spcPts val="0"/>
              </a:spcAft>
              <a:buSzPts val="1444"/>
              <a:buNone/>
              <a:defRPr sz="1804">
                <a:solidFill>
                  <a:srgbClr val="888888"/>
                </a:solidFill>
              </a:defRPr>
            </a:lvl2pPr>
            <a:lvl3pPr indent="-228600" lvl="2" marL="1371600" algn="l">
              <a:lnSpc>
                <a:spcPct val="100000"/>
              </a:lnSpc>
              <a:spcBef>
                <a:spcPts val="1003"/>
              </a:spcBef>
              <a:spcAft>
                <a:spcPts val="0"/>
              </a:spcAft>
              <a:buSzPts val="1283"/>
              <a:buNone/>
              <a:defRPr sz="1604">
                <a:solidFill>
                  <a:srgbClr val="888888"/>
                </a:solidFill>
              </a:defRPr>
            </a:lvl3pPr>
            <a:lvl4pPr indent="-228600" lvl="3" marL="1828800" algn="l">
              <a:lnSpc>
                <a:spcPct val="100000"/>
              </a:lnSpc>
              <a:spcBef>
                <a:spcPts val="1003"/>
              </a:spcBef>
              <a:spcAft>
                <a:spcPts val="0"/>
              </a:spcAft>
              <a:buSzPts val="1123"/>
              <a:buNone/>
              <a:defRPr sz="1404">
                <a:solidFill>
                  <a:srgbClr val="888888"/>
                </a:solidFill>
              </a:defRPr>
            </a:lvl4pPr>
            <a:lvl5pPr indent="-228600" lvl="4" marL="2286000" algn="l">
              <a:lnSpc>
                <a:spcPct val="100000"/>
              </a:lnSpc>
              <a:spcBef>
                <a:spcPts val="1003"/>
              </a:spcBef>
              <a:spcAft>
                <a:spcPts val="0"/>
              </a:spcAft>
              <a:buSzPts val="1123"/>
              <a:buNone/>
              <a:defRPr sz="1404">
                <a:solidFill>
                  <a:srgbClr val="888888"/>
                </a:solidFill>
              </a:defRPr>
            </a:lvl5pPr>
            <a:lvl6pPr indent="-228600" lvl="5" marL="2743200" algn="l">
              <a:lnSpc>
                <a:spcPct val="100000"/>
              </a:lnSpc>
              <a:spcBef>
                <a:spcPts val="1003"/>
              </a:spcBef>
              <a:spcAft>
                <a:spcPts val="0"/>
              </a:spcAft>
              <a:buSzPts val="1123"/>
              <a:buNone/>
              <a:defRPr sz="1404">
                <a:solidFill>
                  <a:srgbClr val="888888"/>
                </a:solidFill>
              </a:defRPr>
            </a:lvl6pPr>
            <a:lvl7pPr indent="-228600" lvl="6" marL="3200400" algn="l">
              <a:lnSpc>
                <a:spcPct val="100000"/>
              </a:lnSpc>
              <a:spcBef>
                <a:spcPts val="1003"/>
              </a:spcBef>
              <a:spcAft>
                <a:spcPts val="0"/>
              </a:spcAft>
              <a:buSzPts val="1123"/>
              <a:buNone/>
              <a:defRPr sz="1404">
                <a:solidFill>
                  <a:srgbClr val="888888"/>
                </a:solidFill>
              </a:defRPr>
            </a:lvl7pPr>
            <a:lvl8pPr indent="-228600" lvl="7" marL="3657600" algn="l">
              <a:lnSpc>
                <a:spcPct val="100000"/>
              </a:lnSpc>
              <a:spcBef>
                <a:spcPts val="1003"/>
              </a:spcBef>
              <a:spcAft>
                <a:spcPts val="0"/>
              </a:spcAft>
              <a:buSzPts val="1123"/>
              <a:buNone/>
              <a:defRPr sz="1404">
                <a:solidFill>
                  <a:srgbClr val="888888"/>
                </a:solidFill>
              </a:defRPr>
            </a:lvl8pPr>
            <a:lvl9pPr indent="-228600" lvl="8" marL="4114800" algn="l">
              <a:lnSpc>
                <a:spcPct val="100000"/>
              </a:lnSpc>
              <a:spcBef>
                <a:spcPts val="1003"/>
              </a:spcBef>
              <a:spcAft>
                <a:spcPts val="0"/>
              </a:spcAft>
              <a:buSzPts val="1123"/>
              <a:buNone/>
              <a:defRPr sz="1404">
                <a:solidFill>
                  <a:srgbClr val="888888"/>
                </a:solidFill>
              </a:defRPr>
            </a:lvl9pPr>
          </a:lstStyle>
          <a:p/>
        </p:txBody>
      </p:sp>
      <p:sp>
        <p:nvSpPr>
          <p:cNvPr id="57" name="Google Shape;57;p16"/>
          <p:cNvSpPr txBox="1"/>
          <p:nvPr>
            <p:ph idx="10" type="dt"/>
          </p:nvPr>
        </p:nvSpPr>
        <p:spPr>
          <a:xfrm>
            <a:off x="5746840" y="6058145"/>
            <a:ext cx="727365" cy="366139"/>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16"/>
          <p:cNvSpPr txBox="1"/>
          <p:nvPr>
            <p:ph idx="11" type="ftr"/>
          </p:nvPr>
        </p:nvSpPr>
        <p:spPr>
          <a:xfrm>
            <a:off x="648123" y="6058145"/>
            <a:ext cx="4915119" cy="366139"/>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16"/>
          <p:cNvSpPr txBox="1"/>
          <p:nvPr>
            <p:ph idx="12" type="sldNum"/>
          </p:nvPr>
        </p:nvSpPr>
        <p:spPr>
          <a:xfrm>
            <a:off x="6851944" y="6058145"/>
            <a:ext cx="545034" cy="366139"/>
          </a:xfrm>
          <a:prstGeom prst="rect">
            <a:avLst/>
          </a:prstGeom>
          <a:noFill/>
          <a:ln>
            <a:noFill/>
          </a:ln>
        </p:spPr>
        <p:txBody>
          <a:bodyPr anchorCtr="0" anchor="t" bIns="45700" lIns="91425" spcFirstLastPara="1" rIns="91425" wrap="square" tIns="45700">
            <a:noAutofit/>
          </a:bodyPr>
          <a:lstStyle>
            <a:lvl1pPr indent="0" lvl="0"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1pPr>
            <a:lvl2pPr indent="0" lvl="1"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2pPr>
            <a:lvl3pPr indent="0" lvl="2"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3pPr>
            <a:lvl4pPr indent="0" lvl="3"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4pPr>
            <a:lvl5pPr indent="0" lvl="4"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5pPr>
            <a:lvl6pPr indent="0" lvl="5"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6pPr>
            <a:lvl7pPr indent="0" lvl="6"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7pPr>
            <a:lvl8pPr indent="0" lvl="7"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8pPr>
            <a:lvl9pPr indent="0" lvl="8"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9pPr>
          </a:lstStyle>
          <a:p>
            <a:pPr indent="0" lvl="0" marL="0" rtl="0" algn="l">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 つのコンテンツ" type="twoObj">
  <p:cSld name="TWO_OBJECTS">
    <p:spTree>
      <p:nvGrpSpPr>
        <p:cNvPr id="60" name="Shape 60"/>
        <p:cNvGrpSpPr/>
        <p:nvPr/>
      </p:nvGrpSpPr>
      <p:grpSpPr>
        <a:xfrm>
          <a:off x="0" y="0"/>
          <a:ext cx="0" cy="0"/>
          <a:chOff x="0" y="0"/>
          <a:chExt cx="0" cy="0"/>
        </a:xfrm>
      </p:grpSpPr>
      <p:sp>
        <p:nvSpPr>
          <p:cNvPr id="61" name="Google Shape;61;p17"/>
          <p:cNvSpPr txBox="1"/>
          <p:nvPr>
            <p:ph type="title"/>
          </p:nvPr>
        </p:nvSpPr>
        <p:spPr>
          <a:xfrm>
            <a:off x="648123" y="611293"/>
            <a:ext cx="6748854" cy="1324469"/>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2" name="Google Shape;62;p17"/>
          <p:cNvSpPr txBox="1"/>
          <p:nvPr>
            <p:ph idx="1" type="body"/>
          </p:nvPr>
        </p:nvSpPr>
        <p:spPr>
          <a:xfrm>
            <a:off x="648124" y="2166591"/>
            <a:ext cx="3283260" cy="3891552"/>
          </a:xfrm>
          <a:prstGeom prst="rect">
            <a:avLst/>
          </a:prstGeom>
          <a:noFill/>
          <a:ln>
            <a:noFill/>
          </a:ln>
        </p:spPr>
        <p:txBody>
          <a:bodyPr anchorCtr="0" anchor="t" bIns="45700" lIns="91425" spcFirstLastPara="1" rIns="91425" wrap="square" tIns="45700">
            <a:normAutofit/>
          </a:bodyPr>
          <a:lstStyle>
            <a:lvl1pPr indent="-320294" lvl="0" marL="457200" algn="l">
              <a:lnSpc>
                <a:spcPct val="100000"/>
              </a:lnSpc>
              <a:spcBef>
                <a:spcPts val="1003"/>
              </a:spcBef>
              <a:spcAft>
                <a:spcPts val="0"/>
              </a:spcAft>
              <a:buSzPts val="1444"/>
              <a:buChar char="►"/>
              <a:defRPr sz="1804"/>
            </a:lvl1pPr>
            <a:lvl2pPr indent="-310070" lvl="1" marL="914400" algn="l">
              <a:lnSpc>
                <a:spcPct val="100000"/>
              </a:lnSpc>
              <a:spcBef>
                <a:spcPts val="1003"/>
              </a:spcBef>
              <a:spcAft>
                <a:spcPts val="0"/>
              </a:spcAft>
              <a:buSzPts val="1283"/>
              <a:buChar char="►"/>
              <a:defRPr sz="1604"/>
            </a:lvl2pPr>
            <a:lvl3pPr indent="-299910" lvl="2" marL="1371600" algn="l">
              <a:lnSpc>
                <a:spcPct val="100000"/>
              </a:lnSpc>
              <a:spcBef>
                <a:spcPts val="1003"/>
              </a:spcBef>
              <a:spcAft>
                <a:spcPts val="0"/>
              </a:spcAft>
              <a:buSzPts val="1123"/>
              <a:buChar char="►"/>
              <a:defRPr sz="1404"/>
            </a:lvl3pPr>
            <a:lvl4pPr indent="-289686" lvl="3" marL="1828800" algn="l">
              <a:lnSpc>
                <a:spcPct val="100000"/>
              </a:lnSpc>
              <a:spcBef>
                <a:spcPts val="1003"/>
              </a:spcBef>
              <a:spcAft>
                <a:spcPts val="0"/>
              </a:spcAft>
              <a:buSzPts val="962"/>
              <a:buChar char="►"/>
              <a:defRPr sz="1203"/>
            </a:lvl4pPr>
            <a:lvl5pPr indent="-289686" lvl="4" marL="2286000" algn="l">
              <a:lnSpc>
                <a:spcPct val="100000"/>
              </a:lnSpc>
              <a:spcBef>
                <a:spcPts val="1003"/>
              </a:spcBef>
              <a:spcAft>
                <a:spcPts val="0"/>
              </a:spcAft>
              <a:buSzPts val="962"/>
              <a:buChar char="►"/>
              <a:defRPr sz="1203"/>
            </a:lvl5pPr>
            <a:lvl6pPr indent="-289686" lvl="5" marL="2743200" algn="l">
              <a:lnSpc>
                <a:spcPct val="100000"/>
              </a:lnSpc>
              <a:spcBef>
                <a:spcPts val="1003"/>
              </a:spcBef>
              <a:spcAft>
                <a:spcPts val="0"/>
              </a:spcAft>
              <a:buSzPts val="962"/>
              <a:buChar char="►"/>
              <a:defRPr sz="1203"/>
            </a:lvl6pPr>
            <a:lvl7pPr indent="-289686" lvl="6" marL="3200400" algn="l">
              <a:lnSpc>
                <a:spcPct val="100000"/>
              </a:lnSpc>
              <a:spcBef>
                <a:spcPts val="1003"/>
              </a:spcBef>
              <a:spcAft>
                <a:spcPts val="0"/>
              </a:spcAft>
              <a:buSzPts val="962"/>
              <a:buChar char="►"/>
              <a:defRPr sz="1203"/>
            </a:lvl7pPr>
            <a:lvl8pPr indent="-289686" lvl="7" marL="3657600" algn="l">
              <a:lnSpc>
                <a:spcPct val="100000"/>
              </a:lnSpc>
              <a:spcBef>
                <a:spcPts val="1003"/>
              </a:spcBef>
              <a:spcAft>
                <a:spcPts val="0"/>
              </a:spcAft>
              <a:buSzPts val="962"/>
              <a:buChar char="►"/>
              <a:defRPr sz="1203"/>
            </a:lvl8pPr>
            <a:lvl9pPr indent="-289686" lvl="8" marL="4114800" algn="l">
              <a:lnSpc>
                <a:spcPct val="100000"/>
              </a:lnSpc>
              <a:spcBef>
                <a:spcPts val="1003"/>
              </a:spcBef>
              <a:spcAft>
                <a:spcPts val="0"/>
              </a:spcAft>
              <a:buSzPts val="962"/>
              <a:buChar char="►"/>
              <a:defRPr sz="1203"/>
            </a:lvl9pPr>
          </a:lstStyle>
          <a:p/>
        </p:txBody>
      </p:sp>
      <p:sp>
        <p:nvSpPr>
          <p:cNvPr id="63" name="Google Shape;63;p17"/>
          <p:cNvSpPr txBox="1"/>
          <p:nvPr>
            <p:ph idx="2" type="body"/>
          </p:nvPr>
        </p:nvSpPr>
        <p:spPr>
          <a:xfrm>
            <a:off x="4113716" y="2166592"/>
            <a:ext cx="3283261" cy="3891553"/>
          </a:xfrm>
          <a:prstGeom prst="rect">
            <a:avLst/>
          </a:prstGeom>
          <a:noFill/>
          <a:ln>
            <a:noFill/>
          </a:ln>
        </p:spPr>
        <p:txBody>
          <a:bodyPr anchorCtr="0" anchor="t" bIns="45700" lIns="91425" spcFirstLastPara="1" rIns="91425" wrap="square" tIns="45700">
            <a:normAutofit/>
          </a:bodyPr>
          <a:lstStyle>
            <a:lvl1pPr indent="-320294" lvl="0" marL="457200" algn="l">
              <a:lnSpc>
                <a:spcPct val="100000"/>
              </a:lnSpc>
              <a:spcBef>
                <a:spcPts val="1003"/>
              </a:spcBef>
              <a:spcAft>
                <a:spcPts val="0"/>
              </a:spcAft>
              <a:buSzPts val="1444"/>
              <a:buChar char="►"/>
              <a:defRPr sz="1804"/>
            </a:lvl1pPr>
            <a:lvl2pPr indent="-310070" lvl="1" marL="914400" algn="l">
              <a:lnSpc>
                <a:spcPct val="100000"/>
              </a:lnSpc>
              <a:spcBef>
                <a:spcPts val="1003"/>
              </a:spcBef>
              <a:spcAft>
                <a:spcPts val="0"/>
              </a:spcAft>
              <a:buSzPts val="1283"/>
              <a:buChar char="►"/>
              <a:defRPr sz="1604"/>
            </a:lvl2pPr>
            <a:lvl3pPr indent="-299910" lvl="2" marL="1371600" algn="l">
              <a:lnSpc>
                <a:spcPct val="100000"/>
              </a:lnSpc>
              <a:spcBef>
                <a:spcPts val="1003"/>
              </a:spcBef>
              <a:spcAft>
                <a:spcPts val="0"/>
              </a:spcAft>
              <a:buSzPts val="1123"/>
              <a:buChar char="►"/>
              <a:defRPr sz="1404"/>
            </a:lvl3pPr>
            <a:lvl4pPr indent="-289686" lvl="3" marL="1828800" algn="l">
              <a:lnSpc>
                <a:spcPct val="100000"/>
              </a:lnSpc>
              <a:spcBef>
                <a:spcPts val="1003"/>
              </a:spcBef>
              <a:spcAft>
                <a:spcPts val="0"/>
              </a:spcAft>
              <a:buSzPts val="962"/>
              <a:buChar char="►"/>
              <a:defRPr sz="1203"/>
            </a:lvl4pPr>
            <a:lvl5pPr indent="-289686" lvl="4" marL="2286000" algn="l">
              <a:lnSpc>
                <a:spcPct val="100000"/>
              </a:lnSpc>
              <a:spcBef>
                <a:spcPts val="1003"/>
              </a:spcBef>
              <a:spcAft>
                <a:spcPts val="0"/>
              </a:spcAft>
              <a:buSzPts val="962"/>
              <a:buChar char="►"/>
              <a:defRPr sz="1203"/>
            </a:lvl5pPr>
            <a:lvl6pPr indent="-289686" lvl="5" marL="2743200" algn="l">
              <a:lnSpc>
                <a:spcPct val="100000"/>
              </a:lnSpc>
              <a:spcBef>
                <a:spcPts val="1003"/>
              </a:spcBef>
              <a:spcAft>
                <a:spcPts val="0"/>
              </a:spcAft>
              <a:buSzPts val="962"/>
              <a:buChar char="►"/>
              <a:defRPr sz="1203"/>
            </a:lvl6pPr>
            <a:lvl7pPr indent="-289686" lvl="6" marL="3200400" algn="l">
              <a:lnSpc>
                <a:spcPct val="100000"/>
              </a:lnSpc>
              <a:spcBef>
                <a:spcPts val="1003"/>
              </a:spcBef>
              <a:spcAft>
                <a:spcPts val="0"/>
              </a:spcAft>
              <a:buSzPts val="962"/>
              <a:buChar char="►"/>
              <a:defRPr sz="1203"/>
            </a:lvl7pPr>
            <a:lvl8pPr indent="-289686" lvl="7" marL="3657600" algn="l">
              <a:lnSpc>
                <a:spcPct val="100000"/>
              </a:lnSpc>
              <a:spcBef>
                <a:spcPts val="1003"/>
              </a:spcBef>
              <a:spcAft>
                <a:spcPts val="0"/>
              </a:spcAft>
              <a:buSzPts val="962"/>
              <a:buChar char="►"/>
              <a:defRPr sz="1203"/>
            </a:lvl8pPr>
            <a:lvl9pPr indent="-289686" lvl="8" marL="4114800" algn="l">
              <a:lnSpc>
                <a:spcPct val="100000"/>
              </a:lnSpc>
              <a:spcBef>
                <a:spcPts val="1003"/>
              </a:spcBef>
              <a:spcAft>
                <a:spcPts val="0"/>
              </a:spcAft>
              <a:buSzPts val="962"/>
              <a:buChar char="►"/>
              <a:defRPr sz="1203"/>
            </a:lvl9pPr>
          </a:lstStyle>
          <a:p/>
        </p:txBody>
      </p:sp>
      <p:sp>
        <p:nvSpPr>
          <p:cNvPr id="64" name="Google Shape;64;p17"/>
          <p:cNvSpPr txBox="1"/>
          <p:nvPr>
            <p:ph idx="10" type="dt"/>
          </p:nvPr>
        </p:nvSpPr>
        <p:spPr>
          <a:xfrm>
            <a:off x="5746840" y="6058145"/>
            <a:ext cx="727365" cy="366139"/>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17"/>
          <p:cNvSpPr txBox="1"/>
          <p:nvPr>
            <p:ph idx="11" type="ftr"/>
          </p:nvPr>
        </p:nvSpPr>
        <p:spPr>
          <a:xfrm>
            <a:off x="648123" y="6058145"/>
            <a:ext cx="4915119" cy="366139"/>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17"/>
          <p:cNvSpPr txBox="1"/>
          <p:nvPr>
            <p:ph idx="12" type="sldNum"/>
          </p:nvPr>
        </p:nvSpPr>
        <p:spPr>
          <a:xfrm>
            <a:off x="6851944" y="6058145"/>
            <a:ext cx="545034" cy="366139"/>
          </a:xfrm>
          <a:prstGeom prst="rect">
            <a:avLst/>
          </a:prstGeom>
          <a:noFill/>
          <a:ln>
            <a:noFill/>
          </a:ln>
        </p:spPr>
        <p:txBody>
          <a:bodyPr anchorCtr="0" anchor="t" bIns="45700" lIns="91425" spcFirstLastPara="1" rIns="91425" wrap="square" tIns="45700">
            <a:noAutofit/>
          </a:bodyPr>
          <a:lstStyle>
            <a:lvl1pPr indent="0" lvl="0"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1pPr>
            <a:lvl2pPr indent="0" lvl="1"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2pPr>
            <a:lvl3pPr indent="0" lvl="2"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3pPr>
            <a:lvl4pPr indent="0" lvl="3"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4pPr>
            <a:lvl5pPr indent="0" lvl="4"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5pPr>
            <a:lvl6pPr indent="0" lvl="5"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6pPr>
            <a:lvl7pPr indent="0" lvl="6"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7pPr>
            <a:lvl8pPr indent="0" lvl="7"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8pPr>
            <a:lvl9pPr indent="0" lvl="8"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9pPr>
          </a:lstStyle>
          <a:p>
            <a:pPr indent="0" lvl="0" marL="0" rtl="0" algn="l">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比較" type="twoTxTwoObj">
  <p:cSld name="TWO_OBJECTS_WITH_TEXT">
    <p:spTree>
      <p:nvGrpSpPr>
        <p:cNvPr id="67" name="Shape 67"/>
        <p:cNvGrpSpPr/>
        <p:nvPr/>
      </p:nvGrpSpPr>
      <p:grpSpPr>
        <a:xfrm>
          <a:off x="0" y="0"/>
          <a:ext cx="0" cy="0"/>
          <a:chOff x="0" y="0"/>
          <a:chExt cx="0" cy="0"/>
        </a:xfrm>
      </p:grpSpPr>
      <p:sp>
        <p:nvSpPr>
          <p:cNvPr id="68" name="Google Shape;68;p18"/>
          <p:cNvSpPr txBox="1"/>
          <p:nvPr>
            <p:ph type="title"/>
          </p:nvPr>
        </p:nvSpPr>
        <p:spPr>
          <a:xfrm>
            <a:off x="648123" y="611293"/>
            <a:ext cx="6748853" cy="1324469"/>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accent1"/>
              </a:buClr>
              <a:buSzPts val="3610"/>
              <a:buFont typeface="Trebuchet MS"/>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9" name="Google Shape;69;p18"/>
          <p:cNvSpPr txBox="1"/>
          <p:nvPr>
            <p:ph idx="1" type="body"/>
          </p:nvPr>
        </p:nvSpPr>
        <p:spPr>
          <a:xfrm>
            <a:off x="648122" y="2166986"/>
            <a:ext cx="3285985" cy="577863"/>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3"/>
              </a:spcBef>
              <a:spcAft>
                <a:spcPts val="0"/>
              </a:spcAft>
              <a:buSzPts val="1926"/>
              <a:buNone/>
              <a:defRPr b="0" sz="2407"/>
            </a:lvl1pPr>
            <a:lvl2pPr indent="-228600" lvl="1" marL="914400" algn="l">
              <a:lnSpc>
                <a:spcPct val="100000"/>
              </a:lnSpc>
              <a:spcBef>
                <a:spcPts val="1003"/>
              </a:spcBef>
              <a:spcAft>
                <a:spcPts val="0"/>
              </a:spcAft>
              <a:buSzPts val="1605"/>
              <a:buNone/>
              <a:defRPr b="1" sz="2006"/>
            </a:lvl2pPr>
            <a:lvl3pPr indent="-228600" lvl="2" marL="1371600" algn="l">
              <a:lnSpc>
                <a:spcPct val="100000"/>
              </a:lnSpc>
              <a:spcBef>
                <a:spcPts val="1003"/>
              </a:spcBef>
              <a:spcAft>
                <a:spcPts val="0"/>
              </a:spcAft>
              <a:buSzPts val="1444"/>
              <a:buNone/>
              <a:defRPr b="1" sz="1804"/>
            </a:lvl3pPr>
            <a:lvl4pPr indent="-228600" lvl="3" marL="1828800" algn="l">
              <a:lnSpc>
                <a:spcPct val="100000"/>
              </a:lnSpc>
              <a:spcBef>
                <a:spcPts val="1003"/>
              </a:spcBef>
              <a:spcAft>
                <a:spcPts val="0"/>
              </a:spcAft>
              <a:buSzPts val="1283"/>
              <a:buNone/>
              <a:defRPr b="1" sz="1604"/>
            </a:lvl4pPr>
            <a:lvl5pPr indent="-228600" lvl="4" marL="2286000" algn="l">
              <a:lnSpc>
                <a:spcPct val="100000"/>
              </a:lnSpc>
              <a:spcBef>
                <a:spcPts val="1003"/>
              </a:spcBef>
              <a:spcAft>
                <a:spcPts val="0"/>
              </a:spcAft>
              <a:buSzPts val="1283"/>
              <a:buNone/>
              <a:defRPr b="1" sz="1604"/>
            </a:lvl5pPr>
            <a:lvl6pPr indent="-228600" lvl="5" marL="2743200" algn="l">
              <a:lnSpc>
                <a:spcPct val="100000"/>
              </a:lnSpc>
              <a:spcBef>
                <a:spcPts val="1003"/>
              </a:spcBef>
              <a:spcAft>
                <a:spcPts val="0"/>
              </a:spcAft>
              <a:buSzPts val="1283"/>
              <a:buNone/>
              <a:defRPr b="1" sz="1604"/>
            </a:lvl6pPr>
            <a:lvl7pPr indent="-228600" lvl="6" marL="3200400" algn="l">
              <a:lnSpc>
                <a:spcPct val="100000"/>
              </a:lnSpc>
              <a:spcBef>
                <a:spcPts val="1003"/>
              </a:spcBef>
              <a:spcAft>
                <a:spcPts val="0"/>
              </a:spcAft>
              <a:buSzPts val="1283"/>
              <a:buNone/>
              <a:defRPr b="1" sz="1604"/>
            </a:lvl7pPr>
            <a:lvl8pPr indent="-228600" lvl="7" marL="3657600" algn="l">
              <a:lnSpc>
                <a:spcPct val="100000"/>
              </a:lnSpc>
              <a:spcBef>
                <a:spcPts val="1003"/>
              </a:spcBef>
              <a:spcAft>
                <a:spcPts val="0"/>
              </a:spcAft>
              <a:buSzPts val="1283"/>
              <a:buNone/>
              <a:defRPr b="1" sz="1604"/>
            </a:lvl8pPr>
            <a:lvl9pPr indent="-228600" lvl="8" marL="4114800" algn="l">
              <a:lnSpc>
                <a:spcPct val="100000"/>
              </a:lnSpc>
              <a:spcBef>
                <a:spcPts val="1003"/>
              </a:spcBef>
              <a:spcAft>
                <a:spcPts val="0"/>
              </a:spcAft>
              <a:buSzPts val="1283"/>
              <a:buNone/>
              <a:defRPr b="1" sz="1604"/>
            </a:lvl9pPr>
          </a:lstStyle>
          <a:p/>
        </p:txBody>
      </p:sp>
      <p:sp>
        <p:nvSpPr>
          <p:cNvPr id="70" name="Google Shape;70;p18"/>
          <p:cNvSpPr txBox="1"/>
          <p:nvPr>
            <p:ph idx="2" type="body"/>
          </p:nvPr>
        </p:nvSpPr>
        <p:spPr>
          <a:xfrm>
            <a:off x="648122" y="2744850"/>
            <a:ext cx="3285985" cy="3313295"/>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3"/>
              </a:spcBef>
              <a:spcAft>
                <a:spcPts val="0"/>
              </a:spcAft>
              <a:buSzPts val="1440"/>
              <a:buChar char="►"/>
              <a:defRPr/>
            </a:lvl1pPr>
            <a:lvl2pPr indent="-320040" lvl="1" marL="914400" algn="l">
              <a:lnSpc>
                <a:spcPct val="100000"/>
              </a:lnSpc>
              <a:spcBef>
                <a:spcPts val="1003"/>
              </a:spcBef>
              <a:spcAft>
                <a:spcPts val="0"/>
              </a:spcAft>
              <a:buSzPts val="1440"/>
              <a:buChar char="►"/>
              <a:defRPr/>
            </a:lvl2pPr>
            <a:lvl3pPr indent="-320039" lvl="2" marL="1371600" algn="l">
              <a:lnSpc>
                <a:spcPct val="100000"/>
              </a:lnSpc>
              <a:spcBef>
                <a:spcPts val="1003"/>
              </a:spcBef>
              <a:spcAft>
                <a:spcPts val="0"/>
              </a:spcAft>
              <a:buSzPts val="1440"/>
              <a:buChar char="►"/>
              <a:defRPr/>
            </a:lvl3pPr>
            <a:lvl4pPr indent="-320039" lvl="3" marL="1828800" algn="l">
              <a:lnSpc>
                <a:spcPct val="100000"/>
              </a:lnSpc>
              <a:spcBef>
                <a:spcPts val="1003"/>
              </a:spcBef>
              <a:spcAft>
                <a:spcPts val="0"/>
              </a:spcAft>
              <a:buSzPts val="1440"/>
              <a:buChar char="►"/>
              <a:defRPr/>
            </a:lvl4pPr>
            <a:lvl5pPr indent="-320039" lvl="4" marL="2286000" algn="l">
              <a:lnSpc>
                <a:spcPct val="100000"/>
              </a:lnSpc>
              <a:spcBef>
                <a:spcPts val="1003"/>
              </a:spcBef>
              <a:spcAft>
                <a:spcPts val="0"/>
              </a:spcAft>
              <a:buSzPts val="1440"/>
              <a:buChar char="►"/>
              <a:defRPr/>
            </a:lvl5pPr>
            <a:lvl6pPr indent="-320039" lvl="5" marL="2743200" algn="l">
              <a:lnSpc>
                <a:spcPct val="100000"/>
              </a:lnSpc>
              <a:spcBef>
                <a:spcPts val="1003"/>
              </a:spcBef>
              <a:spcAft>
                <a:spcPts val="0"/>
              </a:spcAft>
              <a:buSzPts val="1440"/>
              <a:buChar char="►"/>
              <a:defRPr/>
            </a:lvl6pPr>
            <a:lvl7pPr indent="-320039" lvl="6" marL="3200400" algn="l">
              <a:lnSpc>
                <a:spcPct val="100000"/>
              </a:lnSpc>
              <a:spcBef>
                <a:spcPts val="1003"/>
              </a:spcBef>
              <a:spcAft>
                <a:spcPts val="0"/>
              </a:spcAft>
              <a:buSzPts val="1440"/>
              <a:buChar char="►"/>
              <a:defRPr/>
            </a:lvl7pPr>
            <a:lvl8pPr indent="-320040" lvl="7" marL="3657600" algn="l">
              <a:lnSpc>
                <a:spcPct val="100000"/>
              </a:lnSpc>
              <a:spcBef>
                <a:spcPts val="1003"/>
              </a:spcBef>
              <a:spcAft>
                <a:spcPts val="0"/>
              </a:spcAft>
              <a:buSzPts val="1440"/>
              <a:buChar char="►"/>
              <a:defRPr/>
            </a:lvl8pPr>
            <a:lvl9pPr indent="-320040" lvl="8" marL="4114800" algn="l">
              <a:lnSpc>
                <a:spcPct val="100000"/>
              </a:lnSpc>
              <a:spcBef>
                <a:spcPts val="1003"/>
              </a:spcBef>
              <a:spcAft>
                <a:spcPts val="0"/>
              </a:spcAft>
              <a:buSzPts val="1440"/>
              <a:buChar char="►"/>
              <a:defRPr/>
            </a:lvl9pPr>
          </a:lstStyle>
          <a:p/>
        </p:txBody>
      </p:sp>
      <p:sp>
        <p:nvSpPr>
          <p:cNvPr id="71" name="Google Shape;71;p18"/>
          <p:cNvSpPr txBox="1"/>
          <p:nvPr>
            <p:ph idx="3" type="body"/>
          </p:nvPr>
        </p:nvSpPr>
        <p:spPr>
          <a:xfrm>
            <a:off x="4110990" y="2166986"/>
            <a:ext cx="3285985" cy="577863"/>
          </a:xfrm>
          <a:prstGeom prst="rect">
            <a:avLst/>
          </a:prstGeom>
          <a:noFill/>
          <a:ln>
            <a:noFill/>
          </a:ln>
        </p:spPr>
        <p:txBody>
          <a:bodyPr anchorCtr="0" anchor="b" bIns="45700" lIns="91425" spcFirstLastPara="1" rIns="91425" wrap="square" tIns="45700">
            <a:noAutofit/>
          </a:bodyPr>
          <a:lstStyle>
            <a:lvl1pPr indent="-228600" lvl="0" marL="457200" algn="l">
              <a:lnSpc>
                <a:spcPct val="100000"/>
              </a:lnSpc>
              <a:spcBef>
                <a:spcPts val="1003"/>
              </a:spcBef>
              <a:spcAft>
                <a:spcPts val="0"/>
              </a:spcAft>
              <a:buSzPts val="1926"/>
              <a:buNone/>
              <a:defRPr b="0" sz="2407"/>
            </a:lvl1pPr>
            <a:lvl2pPr indent="-228600" lvl="1" marL="914400" algn="l">
              <a:lnSpc>
                <a:spcPct val="100000"/>
              </a:lnSpc>
              <a:spcBef>
                <a:spcPts val="1003"/>
              </a:spcBef>
              <a:spcAft>
                <a:spcPts val="0"/>
              </a:spcAft>
              <a:buSzPts val="1605"/>
              <a:buNone/>
              <a:defRPr b="1" sz="2006"/>
            </a:lvl2pPr>
            <a:lvl3pPr indent="-228600" lvl="2" marL="1371600" algn="l">
              <a:lnSpc>
                <a:spcPct val="100000"/>
              </a:lnSpc>
              <a:spcBef>
                <a:spcPts val="1003"/>
              </a:spcBef>
              <a:spcAft>
                <a:spcPts val="0"/>
              </a:spcAft>
              <a:buSzPts val="1444"/>
              <a:buNone/>
              <a:defRPr b="1" sz="1804"/>
            </a:lvl3pPr>
            <a:lvl4pPr indent="-228600" lvl="3" marL="1828800" algn="l">
              <a:lnSpc>
                <a:spcPct val="100000"/>
              </a:lnSpc>
              <a:spcBef>
                <a:spcPts val="1003"/>
              </a:spcBef>
              <a:spcAft>
                <a:spcPts val="0"/>
              </a:spcAft>
              <a:buSzPts val="1283"/>
              <a:buNone/>
              <a:defRPr b="1" sz="1604"/>
            </a:lvl4pPr>
            <a:lvl5pPr indent="-228600" lvl="4" marL="2286000" algn="l">
              <a:lnSpc>
                <a:spcPct val="100000"/>
              </a:lnSpc>
              <a:spcBef>
                <a:spcPts val="1003"/>
              </a:spcBef>
              <a:spcAft>
                <a:spcPts val="0"/>
              </a:spcAft>
              <a:buSzPts val="1283"/>
              <a:buNone/>
              <a:defRPr b="1" sz="1604"/>
            </a:lvl5pPr>
            <a:lvl6pPr indent="-228600" lvl="5" marL="2743200" algn="l">
              <a:lnSpc>
                <a:spcPct val="100000"/>
              </a:lnSpc>
              <a:spcBef>
                <a:spcPts val="1003"/>
              </a:spcBef>
              <a:spcAft>
                <a:spcPts val="0"/>
              </a:spcAft>
              <a:buSzPts val="1283"/>
              <a:buNone/>
              <a:defRPr b="1" sz="1604"/>
            </a:lvl6pPr>
            <a:lvl7pPr indent="-228600" lvl="6" marL="3200400" algn="l">
              <a:lnSpc>
                <a:spcPct val="100000"/>
              </a:lnSpc>
              <a:spcBef>
                <a:spcPts val="1003"/>
              </a:spcBef>
              <a:spcAft>
                <a:spcPts val="0"/>
              </a:spcAft>
              <a:buSzPts val="1283"/>
              <a:buNone/>
              <a:defRPr b="1" sz="1604"/>
            </a:lvl7pPr>
            <a:lvl8pPr indent="-228600" lvl="7" marL="3657600" algn="l">
              <a:lnSpc>
                <a:spcPct val="100000"/>
              </a:lnSpc>
              <a:spcBef>
                <a:spcPts val="1003"/>
              </a:spcBef>
              <a:spcAft>
                <a:spcPts val="0"/>
              </a:spcAft>
              <a:buSzPts val="1283"/>
              <a:buNone/>
              <a:defRPr b="1" sz="1604"/>
            </a:lvl8pPr>
            <a:lvl9pPr indent="-228600" lvl="8" marL="4114800" algn="l">
              <a:lnSpc>
                <a:spcPct val="100000"/>
              </a:lnSpc>
              <a:spcBef>
                <a:spcPts val="1003"/>
              </a:spcBef>
              <a:spcAft>
                <a:spcPts val="0"/>
              </a:spcAft>
              <a:buSzPts val="1283"/>
              <a:buNone/>
              <a:defRPr b="1" sz="1604"/>
            </a:lvl9pPr>
          </a:lstStyle>
          <a:p/>
        </p:txBody>
      </p:sp>
      <p:sp>
        <p:nvSpPr>
          <p:cNvPr id="72" name="Google Shape;72;p18"/>
          <p:cNvSpPr txBox="1"/>
          <p:nvPr>
            <p:ph idx="4" type="body"/>
          </p:nvPr>
        </p:nvSpPr>
        <p:spPr>
          <a:xfrm>
            <a:off x="4110990" y="2744850"/>
            <a:ext cx="3285985" cy="3313295"/>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3"/>
              </a:spcBef>
              <a:spcAft>
                <a:spcPts val="0"/>
              </a:spcAft>
              <a:buSzPts val="1440"/>
              <a:buChar char="►"/>
              <a:defRPr/>
            </a:lvl1pPr>
            <a:lvl2pPr indent="-320040" lvl="1" marL="914400" algn="l">
              <a:lnSpc>
                <a:spcPct val="100000"/>
              </a:lnSpc>
              <a:spcBef>
                <a:spcPts val="1003"/>
              </a:spcBef>
              <a:spcAft>
                <a:spcPts val="0"/>
              </a:spcAft>
              <a:buSzPts val="1440"/>
              <a:buChar char="►"/>
              <a:defRPr/>
            </a:lvl2pPr>
            <a:lvl3pPr indent="-320039" lvl="2" marL="1371600" algn="l">
              <a:lnSpc>
                <a:spcPct val="100000"/>
              </a:lnSpc>
              <a:spcBef>
                <a:spcPts val="1003"/>
              </a:spcBef>
              <a:spcAft>
                <a:spcPts val="0"/>
              </a:spcAft>
              <a:buSzPts val="1440"/>
              <a:buChar char="►"/>
              <a:defRPr/>
            </a:lvl3pPr>
            <a:lvl4pPr indent="-320039" lvl="3" marL="1828800" algn="l">
              <a:lnSpc>
                <a:spcPct val="100000"/>
              </a:lnSpc>
              <a:spcBef>
                <a:spcPts val="1003"/>
              </a:spcBef>
              <a:spcAft>
                <a:spcPts val="0"/>
              </a:spcAft>
              <a:buSzPts val="1440"/>
              <a:buChar char="►"/>
              <a:defRPr/>
            </a:lvl4pPr>
            <a:lvl5pPr indent="-320039" lvl="4" marL="2286000" algn="l">
              <a:lnSpc>
                <a:spcPct val="100000"/>
              </a:lnSpc>
              <a:spcBef>
                <a:spcPts val="1003"/>
              </a:spcBef>
              <a:spcAft>
                <a:spcPts val="0"/>
              </a:spcAft>
              <a:buSzPts val="1440"/>
              <a:buChar char="►"/>
              <a:defRPr/>
            </a:lvl5pPr>
            <a:lvl6pPr indent="-320039" lvl="5" marL="2743200" algn="l">
              <a:lnSpc>
                <a:spcPct val="100000"/>
              </a:lnSpc>
              <a:spcBef>
                <a:spcPts val="1003"/>
              </a:spcBef>
              <a:spcAft>
                <a:spcPts val="0"/>
              </a:spcAft>
              <a:buSzPts val="1440"/>
              <a:buChar char="►"/>
              <a:defRPr/>
            </a:lvl6pPr>
            <a:lvl7pPr indent="-320039" lvl="6" marL="3200400" algn="l">
              <a:lnSpc>
                <a:spcPct val="100000"/>
              </a:lnSpc>
              <a:spcBef>
                <a:spcPts val="1003"/>
              </a:spcBef>
              <a:spcAft>
                <a:spcPts val="0"/>
              </a:spcAft>
              <a:buSzPts val="1440"/>
              <a:buChar char="►"/>
              <a:defRPr/>
            </a:lvl7pPr>
            <a:lvl8pPr indent="-320040" lvl="7" marL="3657600" algn="l">
              <a:lnSpc>
                <a:spcPct val="100000"/>
              </a:lnSpc>
              <a:spcBef>
                <a:spcPts val="1003"/>
              </a:spcBef>
              <a:spcAft>
                <a:spcPts val="0"/>
              </a:spcAft>
              <a:buSzPts val="1440"/>
              <a:buChar char="►"/>
              <a:defRPr/>
            </a:lvl8pPr>
            <a:lvl9pPr indent="-320040" lvl="8" marL="4114800" algn="l">
              <a:lnSpc>
                <a:spcPct val="100000"/>
              </a:lnSpc>
              <a:spcBef>
                <a:spcPts val="1003"/>
              </a:spcBef>
              <a:spcAft>
                <a:spcPts val="0"/>
              </a:spcAft>
              <a:buSzPts val="1440"/>
              <a:buChar char="►"/>
              <a:defRPr/>
            </a:lvl9pPr>
          </a:lstStyle>
          <a:p/>
        </p:txBody>
      </p:sp>
      <p:sp>
        <p:nvSpPr>
          <p:cNvPr id="73" name="Google Shape;73;p18"/>
          <p:cNvSpPr txBox="1"/>
          <p:nvPr>
            <p:ph idx="10" type="dt"/>
          </p:nvPr>
        </p:nvSpPr>
        <p:spPr>
          <a:xfrm>
            <a:off x="5746840" y="6058145"/>
            <a:ext cx="727365" cy="366139"/>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4" name="Google Shape;74;p18"/>
          <p:cNvSpPr txBox="1"/>
          <p:nvPr>
            <p:ph idx="11" type="ftr"/>
          </p:nvPr>
        </p:nvSpPr>
        <p:spPr>
          <a:xfrm>
            <a:off x="648123" y="6058145"/>
            <a:ext cx="4915119" cy="366139"/>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5" name="Google Shape;75;p18"/>
          <p:cNvSpPr txBox="1"/>
          <p:nvPr>
            <p:ph idx="12" type="sldNum"/>
          </p:nvPr>
        </p:nvSpPr>
        <p:spPr>
          <a:xfrm>
            <a:off x="6851944" y="6058145"/>
            <a:ext cx="545034" cy="366139"/>
          </a:xfrm>
          <a:prstGeom prst="rect">
            <a:avLst/>
          </a:prstGeom>
          <a:noFill/>
          <a:ln>
            <a:noFill/>
          </a:ln>
        </p:spPr>
        <p:txBody>
          <a:bodyPr anchorCtr="0" anchor="t" bIns="45700" lIns="91425" spcFirstLastPara="1" rIns="91425" wrap="square" tIns="45700">
            <a:noAutofit/>
          </a:bodyPr>
          <a:lstStyle>
            <a:lvl1pPr indent="0" lvl="0"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1pPr>
            <a:lvl2pPr indent="0" lvl="1"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2pPr>
            <a:lvl3pPr indent="0" lvl="2"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3pPr>
            <a:lvl4pPr indent="0" lvl="3"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4pPr>
            <a:lvl5pPr indent="0" lvl="4"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5pPr>
            <a:lvl6pPr indent="0" lvl="5"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6pPr>
            <a:lvl7pPr indent="0" lvl="6"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7pPr>
            <a:lvl8pPr indent="0" lvl="7"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8pPr>
            <a:lvl9pPr indent="0" lvl="8"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9pPr>
          </a:lstStyle>
          <a:p>
            <a:pPr indent="0" lvl="0" marL="0" rtl="0" algn="l">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のみ" type="titleOnly">
  <p:cSld name="TITLE_ONLY">
    <p:spTree>
      <p:nvGrpSpPr>
        <p:cNvPr id="76" name="Shape 76"/>
        <p:cNvGrpSpPr/>
        <p:nvPr/>
      </p:nvGrpSpPr>
      <p:grpSpPr>
        <a:xfrm>
          <a:off x="0" y="0"/>
          <a:ext cx="0" cy="0"/>
          <a:chOff x="0" y="0"/>
          <a:chExt cx="0" cy="0"/>
        </a:xfrm>
      </p:grpSpPr>
      <p:sp>
        <p:nvSpPr>
          <p:cNvPr id="77" name="Google Shape;77;p19"/>
          <p:cNvSpPr txBox="1"/>
          <p:nvPr>
            <p:ph type="title"/>
          </p:nvPr>
        </p:nvSpPr>
        <p:spPr>
          <a:xfrm>
            <a:off x="648122" y="611293"/>
            <a:ext cx="6748854" cy="1324469"/>
          </a:xfrm>
          <a:prstGeom prst="rect">
            <a:avLst/>
          </a:prstGeom>
          <a:noFill/>
          <a:ln>
            <a:noFill/>
          </a:ln>
        </p:spPr>
        <p:txBody>
          <a:bodyPr anchorCtr="0" anchor="t" bIns="45700" lIns="91425" spcFirstLastPara="1" rIns="91425" wrap="square" tIns="45700">
            <a:normAutofit/>
          </a:bodyPr>
          <a:lstStyle>
            <a:lvl1pPr lvl="0" algn="l">
              <a:lnSpc>
                <a:spcPct val="100000"/>
              </a:lnSpc>
              <a:spcBef>
                <a:spcPts val="0"/>
              </a:spcBef>
              <a:spcAft>
                <a:spcPts val="0"/>
              </a:spcAft>
              <a:buClr>
                <a:schemeClr val="accent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9"/>
          <p:cNvSpPr txBox="1"/>
          <p:nvPr>
            <p:ph idx="10" type="dt"/>
          </p:nvPr>
        </p:nvSpPr>
        <p:spPr>
          <a:xfrm>
            <a:off x="5746840" y="6058145"/>
            <a:ext cx="727365" cy="366139"/>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9"/>
          <p:cNvSpPr txBox="1"/>
          <p:nvPr>
            <p:ph idx="11" type="ftr"/>
          </p:nvPr>
        </p:nvSpPr>
        <p:spPr>
          <a:xfrm>
            <a:off x="648123" y="6058145"/>
            <a:ext cx="4915119" cy="366139"/>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0" name="Google Shape;80;p19"/>
          <p:cNvSpPr txBox="1"/>
          <p:nvPr>
            <p:ph idx="12" type="sldNum"/>
          </p:nvPr>
        </p:nvSpPr>
        <p:spPr>
          <a:xfrm>
            <a:off x="6851944" y="6058145"/>
            <a:ext cx="545034" cy="366139"/>
          </a:xfrm>
          <a:prstGeom prst="rect">
            <a:avLst/>
          </a:prstGeom>
          <a:noFill/>
          <a:ln>
            <a:noFill/>
          </a:ln>
        </p:spPr>
        <p:txBody>
          <a:bodyPr anchorCtr="0" anchor="t" bIns="45700" lIns="91425" spcFirstLastPara="1" rIns="91425" wrap="square" tIns="45700">
            <a:noAutofit/>
          </a:bodyPr>
          <a:lstStyle>
            <a:lvl1pPr indent="0" lvl="0"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1pPr>
            <a:lvl2pPr indent="0" lvl="1"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2pPr>
            <a:lvl3pPr indent="0" lvl="2"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3pPr>
            <a:lvl4pPr indent="0" lvl="3"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4pPr>
            <a:lvl5pPr indent="0" lvl="4"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5pPr>
            <a:lvl6pPr indent="0" lvl="5"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6pPr>
            <a:lvl7pPr indent="0" lvl="6"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7pPr>
            <a:lvl8pPr indent="0" lvl="7"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8pPr>
            <a:lvl9pPr indent="0" lvl="8"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9pPr>
          </a:lstStyle>
          <a:p>
            <a:pPr indent="0" lvl="0" marL="0" rtl="0" algn="l">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付きの&#10;コンテンツ" type="objTx">
  <p:cSld name="OBJECT_WITH_CAPTION_TEXT">
    <p:spTree>
      <p:nvGrpSpPr>
        <p:cNvPr id="81" name="Shape 81"/>
        <p:cNvGrpSpPr/>
        <p:nvPr/>
      </p:nvGrpSpPr>
      <p:grpSpPr>
        <a:xfrm>
          <a:off x="0" y="0"/>
          <a:ext cx="0" cy="0"/>
          <a:chOff x="0" y="0"/>
          <a:chExt cx="0" cy="0"/>
        </a:xfrm>
      </p:grpSpPr>
      <p:sp>
        <p:nvSpPr>
          <p:cNvPr id="82" name="Google Shape;82;p20"/>
          <p:cNvSpPr txBox="1"/>
          <p:nvPr>
            <p:ph type="title"/>
          </p:nvPr>
        </p:nvSpPr>
        <p:spPr>
          <a:xfrm>
            <a:off x="648122" y="1502767"/>
            <a:ext cx="2966506" cy="1282017"/>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accent1"/>
              </a:buClr>
              <a:buSzPts val="2006"/>
              <a:buFont typeface="Trebuchet MS"/>
              <a:buNone/>
              <a:defRPr sz="2006"/>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20"/>
          <p:cNvSpPr txBox="1"/>
          <p:nvPr>
            <p:ph idx="1" type="body"/>
          </p:nvPr>
        </p:nvSpPr>
        <p:spPr>
          <a:xfrm>
            <a:off x="3796960" y="516356"/>
            <a:ext cx="3600016" cy="5541788"/>
          </a:xfrm>
          <a:prstGeom prst="rect">
            <a:avLst/>
          </a:prstGeom>
          <a:noFill/>
          <a:ln>
            <a:noFill/>
          </a:ln>
        </p:spPr>
        <p:txBody>
          <a:bodyPr anchorCtr="0" anchor="t" bIns="45700" lIns="91425" spcFirstLastPara="1" rIns="91425" wrap="square" tIns="45700">
            <a:normAutofit/>
          </a:bodyPr>
          <a:lstStyle>
            <a:lvl1pPr indent="-320040" lvl="0" marL="457200" algn="l">
              <a:lnSpc>
                <a:spcPct val="100000"/>
              </a:lnSpc>
              <a:spcBef>
                <a:spcPts val="1003"/>
              </a:spcBef>
              <a:spcAft>
                <a:spcPts val="0"/>
              </a:spcAft>
              <a:buSzPts val="1440"/>
              <a:buChar char="►"/>
              <a:defRPr/>
            </a:lvl1pPr>
            <a:lvl2pPr indent="-320040" lvl="1" marL="914400" algn="l">
              <a:lnSpc>
                <a:spcPct val="100000"/>
              </a:lnSpc>
              <a:spcBef>
                <a:spcPts val="1003"/>
              </a:spcBef>
              <a:spcAft>
                <a:spcPts val="0"/>
              </a:spcAft>
              <a:buSzPts val="1440"/>
              <a:buChar char="►"/>
              <a:defRPr/>
            </a:lvl2pPr>
            <a:lvl3pPr indent="-320039" lvl="2" marL="1371600" algn="l">
              <a:lnSpc>
                <a:spcPct val="100000"/>
              </a:lnSpc>
              <a:spcBef>
                <a:spcPts val="1003"/>
              </a:spcBef>
              <a:spcAft>
                <a:spcPts val="0"/>
              </a:spcAft>
              <a:buSzPts val="1440"/>
              <a:buChar char="►"/>
              <a:defRPr/>
            </a:lvl3pPr>
            <a:lvl4pPr indent="-320039" lvl="3" marL="1828800" algn="l">
              <a:lnSpc>
                <a:spcPct val="100000"/>
              </a:lnSpc>
              <a:spcBef>
                <a:spcPts val="1003"/>
              </a:spcBef>
              <a:spcAft>
                <a:spcPts val="0"/>
              </a:spcAft>
              <a:buSzPts val="1440"/>
              <a:buChar char="►"/>
              <a:defRPr/>
            </a:lvl4pPr>
            <a:lvl5pPr indent="-320039" lvl="4" marL="2286000" algn="l">
              <a:lnSpc>
                <a:spcPct val="100000"/>
              </a:lnSpc>
              <a:spcBef>
                <a:spcPts val="1003"/>
              </a:spcBef>
              <a:spcAft>
                <a:spcPts val="0"/>
              </a:spcAft>
              <a:buSzPts val="1440"/>
              <a:buChar char="►"/>
              <a:defRPr/>
            </a:lvl5pPr>
            <a:lvl6pPr indent="-320039" lvl="5" marL="2743200" algn="l">
              <a:lnSpc>
                <a:spcPct val="100000"/>
              </a:lnSpc>
              <a:spcBef>
                <a:spcPts val="1003"/>
              </a:spcBef>
              <a:spcAft>
                <a:spcPts val="0"/>
              </a:spcAft>
              <a:buSzPts val="1440"/>
              <a:buChar char="►"/>
              <a:defRPr/>
            </a:lvl6pPr>
            <a:lvl7pPr indent="-320039" lvl="6" marL="3200400" algn="l">
              <a:lnSpc>
                <a:spcPct val="100000"/>
              </a:lnSpc>
              <a:spcBef>
                <a:spcPts val="1003"/>
              </a:spcBef>
              <a:spcAft>
                <a:spcPts val="0"/>
              </a:spcAft>
              <a:buSzPts val="1440"/>
              <a:buChar char="►"/>
              <a:defRPr/>
            </a:lvl7pPr>
            <a:lvl8pPr indent="-320040" lvl="7" marL="3657600" algn="l">
              <a:lnSpc>
                <a:spcPct val="100000"/>
              </a:lnSpc>
              <a:spcBef>
                <a:spcPts val="1003"/>
              </a:spcBef>
              <a:spcAft>
                <a:spcPts val="0"/>
              </a:spcAft>
              <a:buSzPts val="1440"/>
              <a:buChar char="►"/>
              <a:defRPr/>
            </a:lvl8pPr>
            <a:lvl9pPr indent="-320040" lvl="8" marL="4114800" algn="l">
              <a:lnSpc>
                <a:spcPct val="100000"/>
              </a:lnSpc>
              <a:spcBef>
                <a:spcPts val="1003"/>
              </a:spcBef>
              <a:spcAft>
                <a:spcPts val="0"/>
              </a:spcAft>
              <a:buSzPts val="1440"/>
              <a:buChar char="►"/>
              <a:defRPr/>
            </a:lvl9pPr>
          </a:lstStyle>
          <a:p/>
        </p:txBody>
      </p:sp>
      <p:sp>
        <p:nvSpPr>
          <p:cNvPr id="84" name="Google Shape;84;p20"/>
          <p:cNvSpPr txBox="1"/>
          <p:nvPr>
            <p:ph idx="2" type="body"/>
          </p:nvPr>
        </p:nvSpPr>
        <p:spPr>
          <a:xfrm>
            <a:off x="648122" y="2784784"/>
            <a:ext cx="2966506" cy="2591628"/>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3"/>
              </a:spcBef>
              <a:spcAft>
                <a:spcPts val="0"/>
              </a:spcAft>
              <a:buSzPts val="1123"/>
              <a:buNone/>
              <a:defRPr sz="1404"/>
            </a:lvl1pPr>
            <a:lvl2pPr indent="-228600" lvl="1" marL="914400" algn="l">
              <a:lnSpc>
                <a:spcPct val="100000"/>
              </a:lnSpc>
              <a:spcBef>
                <a:spcPts val="1003"/>
              </a:spcBef>
              <a:spcAft>
                <a:spcPts val="0"/>
              </a:spcAft>
              <a:buSzPts val="842"/>
              <a:buNone/>
              <a:defRPr sz="1053"/>
            </a:lvl2pPr>
            <a:lvl3pPr indent="-228600" lvl="2" marL="1371600" algn="l">
              <a:lnSpc>
                <a:spcPct val="100000"/>
              </a:lnSpc>
              <a:spcBef>
                <a:spcPts val="1003"/>
              </a:spcBef>
              <a:spcAft>
                <a:spcPts val="0"/>
              </a:spcAft>
              <a:buSzPts val="722"/>
              <a:buNone/>
              <a:defRPr sz="903"/>
            </a:lvl3pPr>
            <a:lvl4pPr indent="-228600" lvl="3" marL="1828800" algn="l">
              <a:lnSpc>
                <a:spcPct val="100000"/>
              </a:lnSpc>
              <a:spcBef>
                <a:spcPts val="1003"/>
              </a:spcBef>
              <a:spcAft>
                <a:spcPts val="0"/>
              </a:spcAft>
              <a:buSzPts val="602"/>
              <a:buNone/>
              <a:defRPr sz="752"/>
            </a:lvl4pPr>
            <a:lvl5pPr indent="-228600" lvl="4" marL="2286000" algn="l">
              <a:lnSpc>
                <a:spcPct val="100000"/>
              </a:lnSpc>
              <a:spcBef>
                <a:spcPts val="1003"/>
              </a:spcBef>
              <a:spcAft>
                <a:spcPts val="0"/>
              </a:spcAft>
              <a:buSzPts val="602"/>
              <a:buNone/>
              <a:defRPr sz="752"/>
            </a:lvl5pPr>
            <a:lvl6pPr indent="-228600" lvl="5" marL="2743200" algn="l">
              <a:lnSpc>
                <a:spcPct val="100000"/>
              </a:lnSpc>
              <a:spcBef>
                <a:spcPts val="1003"/>
              </a:spcBef>
              <a:spcAft>
                <a:spcPts val="0"/>
              </a:spcAft>
              <a:buSzPts val="602"/>
              <a:buNone/>
              <a:defRPr sz="752"/>
            </a:lvl6pPr>
            <a:lvl7pPr indent="-228600" lvl="6" marL="3200400" algn="l">
              <a:lnSpc>
                <a:spcPct val="100000"/>
              </a:lnSpc>
              <a:spcBef>
                <a:spcPts val="1003"/>
              </a:spcBef>
              <a:spcAft>
                <a:spcPts val="0"/>
              </a:spcAft>
              <a:buSzPts val="602"/>
              <a:buNone/>
              <a:defRPr sz="752"/>
            </a:lvl7pPr>
            <a:lvl8pPr indent="-228600" lvl="7" marL="3657600" algn="l">
              <a:lnSpc>
                <a:spcPct val="100000"/>
              </a:lnSpc>
              <a:spcBef>
                <a:spcPts val="1003"/>
              </a:spcBef>
              <a:spcAft>
                <a:spcPts val="0"/>
              </a:spcAft>
              <a:buSzPts val="602"/>
              <a:buNone/>
              <a:defRPr sz="752"/>
            </a:lvl8pPr>
            <a:lvl9pPr indent="-228600" lvl="8" marL="4114800" algn="l">
              <a:lnSpc>
                <a:spcPct val="100000"/>
              </a:lnSpc>
              <a:spcBef>
                <a:spcPts val="1003"/>
              </a:spcBef>
              <a:spcAft>
                <a:spcPts val="0"/>
              </a:spcAft>
              <a:buSzPts val="602"/>
              <a:buNone/>
              <a:defRPr sz="752"/>
            </a:lvl9pPr>
          </a:lstStyle>
          <a:p/>
        </p:txBody>
      </p:sp>
      <p:sp>
        <p:nvSpPr>
          <p:cNvPr id="85" name="Google Shape;85;p20"/>
          <p:cNvSpPr txBox="1"/>
          <p:nvPr>
            <p:ph idx="10" type="dt"/>
          </p:nvPr>
        </p:nvSpPr>
        <p:spPr>
          <a:xfrm>
            <a:off x="5746840" y="6058145"/>
            <a:ext cx="727365" cy="366139"/>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6" name="Google Shape;86;p20"/>
          <p:cNvSpPr txBox="1"/>
          <p:nvPr>
            <p:ph idx="11" type="ftr"/>
          </p:nvPr>
        </p:nvSpPr>
        <p:spPr>
          <a:xfrm>
            <a:off x="648123" y="6058145"/>
            <a:ext cx="4915119" cy="366139"/>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7" name="Google Shape;87;p20"/>
          <p:cNvSpPr txBox="1"/>
          <p:nvPr>
            <p:ph idx="12" type="sldNum"/>
          </p:nvPr>
        </p:nvSpPr>
        <p:spPr>
          <a:xfrm>
            <a:off x="6851944" y="6058145"/>
            <a:ext cx="545034" cy="366139"/>
          </a:xfrm>
          <a:prstGeom prst="rect">
            <a:avLst/>
          </a:prstGeom>
          <a:noFill/>
          <a:ln>
            <a:noFill/>
          </a:ln>
        </p:spPr>
        <p:txBody>
          <a:bodyPr anchorCtr="0" anchor="t" bIns="45700" lIns="91425" spcFirstLastPara="1" rIns="91425" wrap="square" tIns="45700">
            <a:noAutofit/>
          </a:bodyPr>
          <a:lstStyle>
            <a:lvl1pPr indent="0" lvl="0"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1pPr>
            <a:lvl2pPr indent="0" lvl="1"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2pPr>
            <a:lvl3pPr indent="0" lvl="2"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3pPr>
            <a:lvl4pPr indent="0" lvl="3"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4pPr>
            <a:lvl5pPr indent="0" lvl="4"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5pPr>
            <a:lvl6pPr indent="0" lvl="5"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6pPr>
            <a:lvl7pPr indent="0" lvl="6"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7pPr>
            <a:lvl8pPr indent="0" lvl="7"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8pPr>
            <a:lvl9pPr indent="0" lvl="8"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9pPr>
          </a:lstStyle>
          <a:p>
            <a:pPr indent="0" lvl="0" marL="0" rtl="0" algn="l">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タイトル付きの図" type="picTx">
  <p:cSld name="PICTURE_WITH_CAPTION_TEXT">
    <p:spTree>
      <p:nvGrpSpPr>
        <p:cNvPr id="88" name="Shape 88"/>
        <p:cNvGrpSpPr/>
        <p:nvPr/>
      </p:nvGrpSpPr>
      <p:grpSpPr>
        <a:xfrm>
          <a:off x="0" y="0"/>
          <a:ext cx="0" cy="0"/>
          <a:chOff x="0" y="0"/>
          <a:chExt cx="0" cy="0"/>
        </a:xfrm>
      </p:grpSpPr>
      <p:sp>
        <p:nvSpPr>
          <p:cNvPr id="89" name="Google Shape;89;p21"/>
          <p:cNvSpPr txBox="1"/>
          <p:nvPr>
            <p:ph type="title"/>
          </p:nvPr>
        </p:nvSpPr>
        <p:spPr>
          <a:xfrm>
            <a:off x="648122" y="4813935"/>
            <a:ext cx="6748854" cy="568312"/>
          </a:xfrm>
          <a:prstGeom prst="rect">
            <a:avLst/>
          </a:prstGeom>
          <a:noFill/>
          <a:ln>
            <a:noFill/>
          </a:ln>
        </p:spPr>
        <p:txBody>
          <a:bodyPr anchorCtr="0" anchor="b" bIns="45700" lIns="91425" spcFirstLastPara="1" rIns="91425" wrap="square" tIns="45700">
            <a:normAutofit/>
          </a:bodyPr>
          <a:lstStyle>
            <a:lvl1pPr lvl="0" algn="l">
              <a:lnSpc>
                <a:spcPct val="100000"/>
              </a:lnSpc>
              <a:spcBef>
                <a:spcPts val="0"/>
              </a:spcBef>
              <a:spcAft>
                <a:spcPts val="0"/>
              </a:spcAft>
              <a:buClr>
                <a:schemeClr val="accent1"/>
              </a:buClr>
              <a:buSzPts val="2407"/>
              <a:buFont typeface="Trebuchet MS"/>
              <a:buNone/>
              <a:defRPr b="0" sz="2407"/>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0" name="Google Shape;90;p21"/>
          <p:cNvSpPr/>
          <p:nvPr>
            <p:ph idx="2" type="pic"/>
          </p:nvPr>
        </p:nvSpPr>
        <p:spPr>
          <a:xfrm>
            <a:off x="648122" y="611293"/>
            <a:ext cx="6748854" cy="3856401"/>
          </a:xfrm>
          <a:prstGeom prst="rect">
            <a:avLst/>
          </a:prstGeom>
          <a:noFill/>
          <a:ln>
            <a:noFill/>
          </a:ln>
        </p:spPr>
      </p:sp>
      <p:sp>
        <p:nvSpPr>
          <p:cNvPr id="91" name="Google Shape;91;p21"/>
          <p:cNvSpPr txBox="1"/>
          <p:nvPr>
            <p:ph idx="1" type="body"/>
          </p:nvPr>
        </p:nvSpPr>
        <p:spPr>
          <a:xfrm>
            <a:off x="648122" y="5382247"/>
            <a:ext cx="6748854" cy="675896"/>
          </a:xfrm>
          <a:prstGeom prst="rect">
            <a:avLst/>
          </a:prstGeom>
          <a:noFill/>
          <a:ln>
            <a:noFill/>
          </a:ln>
        </p:spPr>
        <p:txBody>
          <a:bodyPr anchorCtr="0" anchor="t" bIns="45700" lIns="91425" spcFirstLastPara="1" rIns="91425" wrap="square" tIns="45700">
            <a:normAutofit/>
          </a:bodyPr>
          <a:lstStyle>
            <a:lvl1pPr indent="-228600" lvl="0" marL="457200" algn="l">
              <a:lnSpc>
                <a:spcPct val="100000"/>
              </a:lnSpc>
              <a:spcBef>
                <a:spcPts val="1003"/>
              </a:spcBef>
              <a:spcAft>
                <a:spcPts val="0"/>
              </a:spcAft>
              <a:buSzPts val="962"/>
              <a:buNone/>
              <a:defRPr sz="1203"/>
            </a:lvl1pPr>
            <a:lvl2pPr indent="-228600" lvl="1" marL="914400" algn="l">
              <a:lnSpc>
                <a:spcPct val="100000"/>
              </a:lnSpc>
              <a:spcBef>
                <a:spcPts val="1003"/>
              </a:spcBef>
              <a:spcAft>
                <a:spcPts val="0"/>
              </a:spcAft>
              <a:buSzPts val="962"/>
              <a:buNone/>
              <a:defRPr sz="1203"/>
            </a:lvl2pPr>
            <a:lvl3pPr indent="-228600" lvl="2" marL="1371600" algn="l">
              <a:lnSpc>
                <a:spcPct val="100000"/>
              </a:lnSpc>
              <a:spcBef>
                <a:spcPts val="1003"/>
              </a:spcBef>
              <a:spcAft>
                <a:spcPts val="0"/>
              </a:spcAft>
              <a:buSzPts val="802"/>
              <a:buNone/>
              <a:defRPr sz="1003"/>
            </a:lvl3pPr>
            <a:lvl4pPr indent="-228600" lvl="3" marL="1828800" algn="l">
              <a:lnSpc>
                <a:spcPct val="100000"/>
              </a:lnSpc>
              <a:spcBef>
                <a:spcPts val="1003"/>
              </a:spcBef>
              <a:spcAft>
                <a:spcPts val="0"/>
              </a:spcAft>
              <a:buSzPts val="722"/>
              <a:buNone/>
              <a:defRPr sz="903"/>
            </a:lvl4pPr>
            <a:lvl5pPr indent="-228600" lvl="4" marL="2286000" algn="l">
              <a:lnSpc>
                <a:spcPct val="100000"/>
              </a:lnSpc>
              <a:spcBef>
                <a:spcPts val="1003"/>
              </a:spcBef>
              <a:spcAft>
                <a:spcPts val="0"/>
              </a:spcAft>
              <a:buSzPts val="722"/>
              <a:buNone/>
              <a:defRPr sz="903"/>
            </a:lvl5pPr>
            <a:lvl6pPr indent="-228600" lvl="5" marL="2743200" algn="l">
              <a:lnSpc>
                <a:spcPct val="100000"/>
              </a:lnSpc>
              <a:spcBef>
                <a:spcPts val="1003"/>
              </a:spcBef>
              <a:spcAft>
                <a:spcPts val="0"/>
              </a:spcAft>
              <a:buSzPts val="722"/>
              <a:buNone/>
              <a:defRPr sz="903"/>
            </a:lvl6pPr>
            <a:lvl7pPr indent="-228600" lvl="6" marL="3200400" algn="l">
              <a:lnSpc>
                <a:spcPct val="100000"/>
              </a:lnSpc>
              <a:spcBef>
                <a:spcPts val="1003"/>
              </a:spcBef>
              <a:spcAft>
                <a:spcPts val="0"/>
              </a:spcAft>
              <a:buSzPts val="722"/>
              <a:buNone/>
              <a:defRPr sz="903"/>
            </a:lvl7pPr>
            <a:lvl8pPr indent="-228600" lvl="7" marL="3657600" algn="l">
              <a:lnSpc>
                <a:spcPct val="100000"/>
              </a:lnSpc>
              <a:spcBef>
                <a:spcPts val="1003"/>
              </a:spcBef>
              <a:spcAft>
                <a:spcPts val="0"/>
              </a:spcAft>
              <a:buSzPts val="722"/>
              <a:buNone/>
              <a:defRPr sz="903"/>
            </a:lvl8pPr>
            <a:lvl9pPr indent="-228600" lvl="8" marL="4114800" algn="l">
              <a:lnSpc>
                <a:spcPct val="100000"/>
              </a:lnSpc>
              <a:spcBef>
                <a:spcPts val="1003"/>
              </a:spcBef>
              <a:spcAft>
                <a:spcPts val="0"/>
              </a:spcAft>
              <a:buSzPts val="722"/>
              <a:buNone/>
              <a:defRPr sz="903"/>
            </a:lvl9pPr>
          </a:lstStyle>
          <a:p/>
        </p:txBody>
      </p:sp>
      <p:sp>
        <p:nvSpPr>
          <p:cNvPr id="92" name="Google Shape;92;p21"/>
          <p:cNvSpPr txBox="1"/>
          <p:nvPr>
            <p:ph idx="10" type="dt"/>
          </p:nvPr>
        </p:nvSpPr>
        <p:spPr>
          <a:xfrm>
            <a:off x="5746840" y="6058145"/>
            <a:ext cx="727365" cy="366139"/>
          </a:xfrm>
          <a:prstGeom prst="rect">
            <a:avLst/>
          </a:prstGeom>
          <a:noFill/>
          <a:ln>
            <a:noFill/>
          </a:ln>
        </p:spPr>
        <p:txBody>
          <a:bodyPr anchorCtr="0" anchor="ctr" bIns="45700" lIns="91425" spcFirstLastPara="1" rIns="91425" wrap="square" tIns="4570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3" name="Google Shape;93;p21"/>
          <p:cNvSpPr txBox="1"/>
          <p:nvPr>
            <p:ph idx="11" type="ftr"/>
          </p:nvPr>
        </p:nvSpPr>
        <p:spPr>
          <a:xfrm>
            <a:off x="648123" y="6058145"/>
            <a:ext cx="4915119" cy="366139"/>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4" name="Google Shape;94;p21"/>
          <p:cNvSpPr txBox="1"/>
          <p:nvPr>
            <p:ph idx="12" type="sldNum"/>
          </p:nvPr>
        </p:nvSpPr>
        <p:spPr>
          <a:xfrm>
            <a:off x="6851944" y="6058145"/>
            <a:ext cx="545034" cy="366139"/>
          </a:xfrm>
          <a:prstGeom prst="rect">
            <a:avLst/>
          </a:prstGeom>
          <a:noFill/>
          <a:ln>
            <a:noFill/>
          </a:ln>
        </p:spPr>
        <p:txBody>
          <a:bodyPr anchorCtr="0" anchor="t" bIns="45700" lIns="91425" spcFirstLastPara="1" rIns="91425" wrap="square" tIns="45700">
            <a:noAutofit/>
          </a:bodyPr>
          <a:lstStyle>
            <a:lvl1pPr indent="0" lvl="0"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1pPr>
            <a:lvl2pPr indent="0" lvl="1"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2pPr>
            <a:lvl3pPr indent="0" lvl="2"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3pPr>
            <a:lvl4pPr indent="0" lvl="3"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4pPr>
            <a:lvl5pPr indent="0" lvl="4"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5pPr>
            <a:lvl6pPr indent="0" lvl="5"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6pPr>
            <a:lvl7pPr indent="0" lvl="6"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7pPr>
            <a:lvl8pPr indent="0" lvl="7"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8pPr>
            <a:lvl9pPr indent="0" lvl="8" marL="0" marR="0" rtl="0" algn="l">
              <a:lnSpc>
                <a:spcPct val="100000"/>
              </a:lnSpc>
              <a:spcBef>
                <a:spcPts val="0"/>
              </a:spcBef>
              <a:spcAft>
                <a:spcPts val="0"/>
              </a:spcAft>
              <a:buClr>
                <a:srgbClr val="000000"/>
              </a:buClr>
              <a:buSzPts val="1800"/>
              <a:buFont typeface="Arial"/>
              <a:buNone/>
              <a:defRPr b="0" i="0" sz="1800" u="none" cap="none" strike="noStrike">
                <a:solidFill>
                  <a:schemeClr val="dk1"/>
                </a:solidFill>
                <a:latin typeface="Trebuchet MS"/>
                <a:ea typeface="Trebuchet MS"/>
                <a:cs typeface="Trebuchet MS"/>
                <a:sym typeface="Trebuchet MS"/>
              </a:defRPr>
            </a:lvl9pPr>
          </a:lstStyle>
          <a:p>
            <a:pPr indent="0" lvl="0" marL="0" rtl="0" algn="l">
              <a:spcBef>
                <a:spcPts val="0"/>
              </a:spcBef>
              <a:spcAft>
                <a:spcPts val="0"/>
              </a:spcAft>
              <a:buNone/>
            </a:pPr>
            <a:fld id="{00000000-1234-1234-1234-123412341234}" type="slidenum">
              <a:rPr lang="ja-JP"/>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slideLayout" Target="../slideLayouts/slideLayout13.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15" Type="http://schemas.openxmlformats.org/officeDocument/2006/relationships/slideLayout" Target="../slideLayouts/slideLayout15.xml"/><Relationship Id="rId14" Type="http://schemas.openxmlformats.org/officeDocument/2006/relationships/slideLayout" Target="../slideLayouts/slideLayout14.xml"/><Relationship Id="rId17" Type="http://schemas.openxmlformats.org/officeDocument/2006/relationships/theme" Target="../theme/theme2.xml"/><Relationship Id="rId16" Type="http://schemas.openxmlformats.org/officeDocument/2006/relationships/slideLayout" Target="../slideLayouts/slideLayout16.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7.xml"/><Relationship Id="rId10" Type="http://schemas.openxmlformats.org/officeDocument/2006/relationships/slideLayout" Target="../slideLayouts/slideLayout26.xml"/><Relationship Id="rId12" Type="http://schemas.openxmlformats.org/officeDocument/2006/relationships/theme" Target="../theme/theme3.xml"/><Relationship Id="rId1" Type="http://schemas.openxmlformats.org/officeDocument/2006/relationships/slideLayout" Target="../slideLayouts/slideLayout17.xml"/><Relationship Id="rId2" Type="http://schemas.openxmlformats.org/officeDocument/2006/relationships/slideLayout" Target="../slideLayouts/slideLayout18.xml"/><Relationship Id="rId3" Type="http://schemas.openxmlformats.org/officeDocument/2006/relationships/slideLayout" Target="../slideLayouts/slideLayout19.xml"/><Relationship Id="rId4" Type="http://schemas.openxmlformats.org/officeDocument/2006/relationships/slideLayout" Target="../slideLayouts/slideLayout20.xml"/><Relationship Id="rId9" Type="http://schemas.openxmlformats.org/officeDocument/2006/relationships/slideLayout" Target="../slideLayouts/slideLayout25.xml"/><Relationship Id="rId5" Type="http://schemas.openxmlformats.org/officeDocument/2006/relationships/slideLayout" Target="../slideLayouts/slideLayout21.xml"/><Relationship Id="rId6" Type="http://schemas.openxmlformats.org/officeDocument/2006/relationships/slideLayout" Target="../slideLayouts/slideLayout22.xml"/><Relationship Id="rId7" Type="http://schemas.openxmlformats.org/officeDocument/2006/relationships/slideLayout" Target="../slideLayouts/slideLayout23.xml"/><Relationship Id="rId8" Type="http://schemas.openxmlformats.org/officeDocument/2006/relationships/slideLayout" Target="../slideLayouts/slideLayout24.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7" name="Shape 7"/>
        <p:cNvGrpSpPr/>
        <p:nvPr/>
      </p:nvGrpSpPr>
      <p:grpSpPr>
        <a:xfrm>
          <a:off x="0" y="0"/>
          <a:ext cx="0" cy="0"/>
          <a:chOff x="0" y="0"/>
          <a:chExt cx="0" cy="0"/>
        </a:xfrm>
      </p:grpSpPr>
      <p:grpSp>
        <p:nvGrpSpPr>
          <p:cNvPr id="8" name="Google Shape;8;p12"/>
          <p:cNvGrpSpPr/>
          <p:nvPr/>
        </p:nvGrpSpPr>
        <p:grpSpPr>
          <a:xfrm>
            <a:off x="-9001" y="-8491"/>
            <a:ext cx="9750893" cy="6894032"/>
            <a:chOff x="-8467" y="-8468"/>
            <a:chExt cx="9171317" cy="6874935"/>
          </a:xfrm>
        </p:grpSpPr>
        <p:sp>
          <p:nvSpPr>
            <p:cNvPr id="9" name="Google Shape;9;p12"/>
            <p:cNvSpPr/>
            <p:nvPr/>
          </p:nvSpPr>
          <p:spPr>
            <a:xfrm>
              <a:off x="-8467" y="4013200"/>
              <a:ext cx="457200" cy="2853267"/>
            </a:xfrm>
            <a:custGeom>
              <a:rect b="b" l="l" r="r" t="t"/>
              <a:pathLst>
                <a:path extrusionOk="0" h="2853267" w="457200">
                  <a:moveTo>
                    <a:pt x="0" y="0"/>
                  </a:moveTo>
                  <a:lnTo>
                    <a:pt x="457200" y="2853267"/>
                  </a:lnTo>
                  <a:lnTo>
                    <a:pt x="0" y="2844800"/>
                  </a:lnTo>
                  <a:cubicBezTo>
                    <a:pt x="2822" y="1905000"/>
                    <a:pt x="5645" y="965200"/>
                    <a:pt x="0" y="0"/>
                  </a:cubicBezTo>
                  <a:close/>
                </a:path>
              </a:pathLst>
            </a:custGeom>
            <a:solidFill>
              <a:schemeClr val="accent1">
                <a:alpha val="69411"/>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cxnSp>
          <p:nvCxnSpPr>
            <p:cNvPr id="10" name="Google Shape;10;p12"/>
            <p:cNvCxnSpPr/>
            <p:nvPr/>
          </p:nvCxnSpPr>
          <p:spPr>
            <a:xfrm flipH="1" rot="10800000">
              <a:off x="5130830" y="4175605"/>
              <a:ext cx="4022475" cy="2682396"/>
            </a:xfrm>
            <a:prstGeom prst="straightConnector1">
              <a:avLst/>
            </a:prstGeom>
            <a:noFill/>
            <a:ln cap="flat" cmpd="sng" w="9525">
              <a:solidFill>
                <a:schemeClr val="accent1">
                  <a:alpha val="69411"/>
                </a:schemeClr>
              </a:solidFill>
              <a:prstDash val="solid"/>
              <a:round/>
              <a:headEnd len="sm" w="sm" type="none"/>
              <a:tailEnd len="sm" w="sm" type="none"/>
            </a:ln>
          </p:spPr>
        </p:cxnSp>
        <p:cxnSp>
          <p:nvCxnSpPr>
            <p:cNvPr id="11" name="Google Shape;11;p12"/>
            <p:cNvCxnSpPr/>
            <p:nvPr/>
          </p:nvCxnSpPr>
          <p:spPr>
            <a:xfrm>
              <a:off x="7042707" y="0"/>
              <a:ext cx="1219200" cy="6858000"/>
            </a:xfrm>
            <a:prstGeom prst="straightConnector1">
              <a:avLst/>
            </a:prstGeom>
            <a:noFill/>
            <a:ln cap="flat" cmpd="sng" w="9525">
              <a:solidFill>
                <a:schemeClr val="accent1">
                  <a:alpha val="69411"/>
                </a:schemeClr>
              </a:solidFill>
              <a:prstDash val="solid"/>
              <a:round/>
              <a:headEnd len="sm" w="sm" type="none"/>
              <a:tailEnd len="sm" w="sm" type="none"/>
            </a:ln>
          </p:spPr>
        </p:cxnSp>
        <p:sp>
          <p:nvSpPr>
            <p:cNvPr id="12" name="Google Shape;12;p12"/>
            <p:cNvSpPr/>
            <p:nvPr/>
          </p:nvSpPr>
          <p:spPr>
            <a:xfrm>
              <a:off x="6891896" y="1"/>
              <a:ext cx="2269442" cy="6866466"/>
            </a:xfrm>
            <a:custGeom>
              <a:rect b="b" l="l" r="r" t="t"/>
              <a:pathLst>
                <a:path extrusionOk="0" h="6866466" w="2269442">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5294"/>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3" name="Google Shape;13;p12"/>
            <p:cNvSpPr/>
            <p:nvPr/>
          </p:nvSpPr>
          <p:spPr>
            <a:xfrm>
              <a:off x="7205158" y="-8467"/>
              <a:ext cx="1948147" cy="6866467"/>
            </a:xfrm>
            <a:custGeom>
              <a:rect b="b" l="l" r="r" t="t"/>
              <a:pathLst>
                <a:path extrusionOk="0" h="6866467" w="194814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4" name="Google Shape;14;p12"/>
            <p:cNvSpPr/>
            <p:nvPr/>
          </p:nvSpPr>
          <p:spPr>
            <a:xfrm>
              <a:off x="6637896" y="3920066"/>
              <a:ext cx="2513565" cy="2937933"/>
            </a:xfrm>
            <a:custGeom>
              <a:rect b="b" l="l" r="r" t="t"/>
              <a:pathLst>
                <a:path extrusionOk="0" h="3810000" w="3259667">
                  <a:moveTo>
                    <a:pt x="0" y="3810000"/>
                  </a:moveTo>
                  <a:lnTo>
                    <a:pt x="3251200" y="0"/>
                  </a:lnTo>
                  <a:cubicBezTo>
                    <a:pt x="3254022" y="1270000"/>
                    <a:pt x="3256845" y="2540000"/>
                    <a:pt x="3259667" y="3810000"/>
                  </a:cubicBezTo>
                  <a:lnTo>
                    <a:pt x="0" y="3810000"/>
                  </a:lnTo>
                  <a:close/>
                </a:path>
              </a:pathLst>
            </a:custGeom>
            <a:solidFill>
              <a:srgbClr val="16B0E3">
                <a:alpha val="6549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5" name="Google Shape;15;p12"/>
            <p:cNvSpPr/>
            <p:nvPr/>
          </p:nvSpPr>
          <p:spPr>
            <a:xfrm>
              <a:off x="7010429" y="-8467"/>
              <a:ext cx="2142876" cy="6866467"/>
            </a:xfrm>
            <a:custGeom>
              <a:rect b="b" l="l" r="r" t="t"/>
              <a:pathLst>
                <a:path extrusionOk="0" h="6866467" w="2853267">
                  <a:moveTo>
                    <a:pt x="0" y="0"/>
                  </a:moveTo>
                  <a:lnTo>
                    <a:pt x="2472267" y="6866467"/>
                  </a:lnTo>
                  <a:lnTo>
                    <a:pt x="2853267" y="6858000"/>
                  </a:lnTo>
                  <a:lnTo>
                    <a:pt x="2853267" y="0"/>
                  </a:lnTo>
                  <a:lnTo>
                    <a:pt x="0" y="0"/>
                  </a:lnTo>
                  <a:close/>
                </a:path>
              </a:pathLst>
            </a:custGeom>
            <a:solidFill>
              <a:srgbClr val="16B0E3">
                <a:alpha val="49411"/>
              </a:srgbClr>
            </a:solidFill>
            <a:ln>
              <a:noFill/>
            </a:ln>
          </p:spPr>
        </p:sp>
        <p:sp>
          <p:nvSpPr>
            <p:cNvPr id="16" name="Google Shape;16;p12"/>
            <p:cNvSpPr/>
            <p:nvPr/>
          </p:nvSpPr>
          <p:spPr>
            <a:xfrm>
              <a:off x="8295776" y="-8467"/>
              <a:ext cx="857530" cy="6866467"/>
            </a:xfrm>
            <a:custGeom>
              <a:rect b="b" l="l" r="r" t="t"/>
              <a:pathLst>
                <a:path extrusionOk="0" h="6866467" w="1286933">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69411"/>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 name="Google Shape;17;p12"/>
            <p:cNvSpPr/>
            <p:nvPr/>
          </p:nvSpPr>
          <p:spPr>
            <a:xfrm>
              <a:off x="8094165" y="-8468"/>
              <a:ext cx="1066770" cy="6866467"/>
            </a:xfrm>
            <a:custGeom>
              <a:rect b="b" l="l" r="r" t="t"/>
              <a:pathLst>
                <a:path extrusionOk="0" h="6866467" w="1270244">
                  <a:moveTo>
                    <a:pt x="0" y="0"/>
                  </a:moveTo>
                  <a:lnTo>
                    <a:pt x="1117600" y="6866467"/>
                  </a:lnTo>
                  <a:lnTo>
                    <a:pt x="1270000" y="6866467"/>
                  </a:lnTo>
                  <a:cubicBezTo>
                    <a:pt x="1272822" y="4574822"/>
                    <a:pt x="1250245" y="2291645"/>
                    <a:pt x="1253067" y="0"/>
                  </a:cubicBezTo>
                  <a:lnTo>
                    <a:pt x="0" y="0"/>
                  </a:lnTo>
                  <a:close/>
                </a:path>
              </a:pathLst>
            </a:custGeom>
            <a:solidFill>
              <a:srgbClr val="226292">
                <a:alpha val="81568"/>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 name="Google Shape;18;p12"/>
            <p:cNvSpPr/>
            <p:nvPr/>
          </p:nvSpPr>
          <p:spPr>
            <a:xfrm>
              <a:off x="8068764" y="4893733"/>
              <a:ext cx="1094086" cy="1964267"/>
            </a:xfrm>
            <a:custGeom>
              <a:rect b="b" l="l" r="r" t="t"/>
              <a:pathLst>
                <a:path extrusionOk="0" h="3268133" w="1820333">
                  <a:moveTo>
                    <a:pt x="0" y="3268133"/>
                  </a:moveTo>
                  <a:lnTo>
                    <a:pt x="1811866" y="0"/>
                  </a:lnTo>
                  <a:cubicBezTo>
                    <a:pt x="1814688" y="1086555"/>
                    <a:pt x="1817511" y="2173111"/>
                    <a:pt x="1820333" y="3259666"/>
                  </a:cubicBezTo>
                  <a:lnTo>
                    <a:pt x="0" y="3268133"/>
                  </a:lnTo>
                  <a:close/>
                </a:path>
              </a:pathLst>
            </a:custGeom>
            <a:solidFill>
              <a:srgbClr val="16B0E3">
                <a:alpha val="65490"/>
              </a:srgb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grpSp>
      <p:sp>
        <p:nvSpPr>
          <p:cNvPr id="19" name="Google Shape;19;p12"/>
          <p:cNvSpPr txBox="1"/>
          <p:nvPr>
            <p:ph type="title"/>
          </p:nvPr>
        </p:nvSpPr>
        <p:spPr>
          <a:xfrm>
            <a:off x="648123" y="611293"/>
            <a:ext cx="6748853" cy="1324469"/>
          </a:xfrm>
          <a:prstGeom prst="rect">
            <a:avLst/>
          </a:prstGeom>
          <a:noFill/>
          <a:ln>
            <a:noFill/>
          </a:ln>
        </p:spPr>
        <p:txBody>
          <a:bodyPr anchorCtr="0" anchor="t" bIns="45700" lIns="91425" spcFirstLastPara="1" rIns="91425" wrap="square" tIns="45700">
            <a:normAutofit/>
          </a:bodyPr>
          <a:lstStyle>
            <a:lvl1pPr lvl="0" marR="0" rtl="0" algn="l">
              <a:lnSpc>
                <a:spcPct val="100000"/>
              </a:lnSpc>
              <a:spcBef>
                <a:spcPts val="0"/>
              </a:spcBef>
              <a:spcAft>
                <a:spcPts val="0"/>
              </a:spcAft>
              <a:buClr>
                <a:schemeClr val="accent1"/>
              </a:buClr>
              <a:buSzPts val="3610"/>
              <a:buFont typeface="Trebuchet MS"/>
              <a:buNone/>
              <a:defRPr b="0" i="0" sz="3609" u="none" cap="none" strike="noStrike">
                <a:solidFill>
                  <a:schemeClr val="accent1"/>
                </a:solidFill>
                <a:latin typeface="Trebuchet MS"/>
                <a:ea typeface="Trebuchet MS"/>
                <a:cs typeface="Trebuchet MS"/>
                <a:sym typeface="Trebuchet M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2"/>
                </a:solidFill>
                <a:latin typeface="Arial"/>
                <a:ea typeface="Arial"/>
                <a:cs typeface="Arial"/>
                <a:sym typeface="Arial"/>
              </a:defRPr>
            </a:lvl9pPr>
          </a:lstStyle>
          <a:p/>
        </p:txBody>
      </p:sp>
      <p:sp>
        <p:nvSpPr>
          <p:cNvPr id="20" name="Google Shape;20;p12"/>
          <p:cNvSpPr txBox="1"/>
          <p:nvPr>
            <p:ph idx="1" type="body"/>
          </p:nvPr>
        </p:nvSpPr>
        <p:spPr>
          <a:xfrm>
            <a:off x="648122" y="2166592"/>
            <a:ext cx="6748854" cy="3891553"/>
          </a:xfrm>
          <a:prstGeom prst="rect">
            <a:avLst/>
          </a:prstGeom>
          <a:noFill/>
          <a:ln>
            <a:noFill/>
          </a:ln>
        </p:spPr>
        <p:txBody>
          <a:bodyPr anchorCtr="0" anchor="t" bIns="45700" lIns="91425" spcFirstLastPara="1" rIns="91425" wrap="square" tIns="45700">
            <a:normAutofit/>
          </a:bodyPr>
          <a:lstStyle>
            <a:lvl1pPr indent="-320294" lvl="0" marL="457200" marR="0" rtl="0" algn="l">
              <a:lnSpc>
                <a:spcPct val="100000"/>
              </a:lnSpc>
              <a:spcBef>
                <a:spcPts val="1003"/>
              </a:spcBef>
              <a:spcAft>
                <a:spcPts val="0"/>
              </a:spcAft>
              <a:buClr>
                <a:schemeClr val="accent1"/>
              </a:buClr>
              <a:buSzPts val="1444"/>
              <a:buFont typeface="Noto Sans Symbols"/>
              <a:buChar char="►"/>
              <a:defRPr b="0" i="0" sz="1804" u="none" cap="none" strike="noStrike">
                <a:solidFill>
                  <a:srgbClr val="3F3F3F"/>
                </a:solidFill>
                <a:latin typeface="Trebuchet MS"/>
                <a:ea typeface="Trebuchet MS"/>
                <a:cs typeface="Trebuchet MS"/>
                <a:sym typeface="Trebuchet MS"/>
              </a:defRPr>
            </a:lvl1pPr>
            <a:lvl2pPr indent="-310070" lvl="1" marL="914400" marR="0" rtl="0" algn="l">
              <a:lnSpc>
                <a:spcPct val="100000"/>
              </a:lnSpc>
              <a:spcBef>
                <a:spcPts val="1003"/>
              </a:spcBef>
              <a:spcAft>
                <a:spcPts val="0"/>
              </a:spcAft>
              <a:buClr>
                <a:schemeClr val="accent1"/>
              </a:buClr>
              <a:buSzPts val="1283"/>
              <a:buFont typeface="Noto Sans Symbols"/>
              <a:buChar char="►"/>
              <a:defRPr b="0" i="0" sz="1604" u="none" cap="none" strike="noStrike">
                <a:solidFill>
                  <a:srgbClr val="3F3F3F"/>
                </a:solidFill>
                <a:latin typeface="Trebuchet MS"/>
                <a:ea typeface="Trebuchet MS"/>
                <a:cs typeface="Trebuchet MS"/>
                <a:sym typeface="Trebuchet MS"/>
              </a:defRPr>
            </a:lvl2pPr>
            <a:lvl3pPr indent="-299910" lvl="2" marL="1371600" marR="0" rtl="0" algn="l">
              <a:lnSpc>
                <a:spcPct val="100000"/>
              </a:lnSpc>
              <a:spcBef>
                <a:spcPts val="1003"/>
              </a:spcBef>
              <a:spcAft>
                <a:spcPts val="0"/>
              </a:spcAft>
              <a:buClr>
                <a:schemeClr val="accent1"/>
              </a:buClr>
              <a:buSzPts val="1123"/>
              <a:buFont typeface="Noto Sans Symbols"/>
              <a:buChar char="►"/>
              <a:defRPr b="0" i="0" sz="1404" u="none" cap="none" strike="noStrike">
                <a:solidFill>
                  <a:srgbClr val="3F3F3F"/>
                </a:solidFill>
                <a:latin typeface="Trebuchet MS"/>
                <a:ea typeface="Trebuchet MS"/>
                <a:cs typeface="Trebuchet MS"/>
                <a:sym typeface="Trebuchet MS"/>
              </a:defRPr>
            </a:lvl3pPr>
            <a:lvl4pPr indent="-289686" lvl="3" marL="1828800" marR="0" rtl="0" algn="l">
              <a:lnSpc>
                <a:spcPct val="100000"/>
              </a:lnSpc>
              <a:spcBef>
                <a:spcPts val="1003"/>
              </a:spcBef>
              <a:spcAft>
                <a:spcPts val="0"/>
              </a:spcAft>
              <a:buClr>
                <a:schemeClr val="accent1"/>
              </a:buClr>
              <a:buSzPts val="962"/>
              <a:buFont typeface="Noto Sans Symbols"/>
              <a:buChar char="►"/>
              <a:defRPr b="0" i="0" sz="1203" u="none" cap="none" strike="noStrike">
                <a:solidFill>
                  <a:srgbClr val="3F3F3F"/>
                </a:solidFill>
                <a:latin typeface="Trebuchet MS"/>
                <a:ea typeface="Trebuchet MS"/>
                <a:cs typeface="Trebuchet MS"/>
                <a:sym typeface="Trebuchet MS"/>
              </a:defRPr>
            </a:lvl4pPr>
            <a:lvl5pPr indent="-289686" lvl="4" marL="2286000" marR="0" rtl="0" algn="l">
              <a:lnSpc>
                <a:spcPct val="100000"/>
              </a:lnSpc>
              <a:spcBef>
                <a:spcPts val="1003"/>
              </a:spcBef>
              <a:spcAft>
                <a:spcPts val="0"/>
              </a:spcAft>
              <a:buClr>
                <a:schemeClr val="accent1"/>
              </a:buClr>
              <a:buSzPts val="962"/>
              <a:buFont typeface="Noto Sans Symbols"/>
              <a:buChar char="►"/>
              <a:defRPr b="0" i="0" sz="1203" u="none" cap="none" strike="noStrike">
                <a:solidFill>
                  <a:srgbClr val="3F3F3F"/>
                </a:solidFill>
                <a:latin typeface="Trebuchet MS"/>
                <a:ea typeface="Trebuchet MS"/>
                <a:cs typeface="Trebuchet MS"/>
                <a:sym typeface="Trebuchet MS"/>
              </a:defRPr>
            </a:lvl5pPr>
            <a:lvl6pPr indent="-289686" lvl="5" marL="2743200" marR="0" rtl="0" algn="l">
              <a:lnSpc>
                <a:spcPct val="100000"/>
              </a:lnSpc>
              <a:spcBef>
                <a:spcPts val="1003"/>
              </a:spcBef>
              <a:spcAft>
                <a:spcPts val="0"/>
              </a:spcAft>
              <a:buClr>
                <a:schemeClr val="accent1"/>
              </a:buClr>
              <a:buSzPts val="962"/>
              <a:buFont typeface="Noto Sans Symbols"/>
              <a:buChar char="►"/>
              <a:defRPr b="0" i="0" sz="1203" u="none" cap="none" strike="noStrike">
                <a:solidFill>
                  <a:srgbClr val="3F3F3F"/>
                </a:solidFill>
                <a:latin typeface="Trebuchet MS"/>
                <a:ea typeface="Trebuchet MS"/>
                <a:cs typeface="Trebuchet MS"/>
                <a:sym typeface="Trebuchet MS"/>
              </a:defRPr>
            </a:lvl6pPr>
            <a:lvl7pPr indent="-289686" lvl="6" marL="3200400" marR="0" rtl="0" algn="l">
              <a:lnSpc>
                <a:spcPct val="100000"/>
              </a:lnSpc>
              <a:spcBef>
                <a:spcPts val="1003"/>
              </a:spcBef>
              <a:spcAft>
                <a:spcPts val="0"/>
              </a:spcAft>
              <a:buClr>
                <a:schemeClr val="accent1"/>
              </a:buClr>
              <a:buSzPts val="962"/>
              <a:buFont typeface="Noto Sans Symbols"/>
              <a:buChar char="►"/>
              <a:defRPr b="0" i="0" sz="1203" u="none" cap="none" strike="noStrike">
                <a:solidFill>
                  <a:srgbClr val="3F3F3F"/>
                </a:solidFill>
                <a:latin typeface="Trebuchet MS"/>
                <a:ea typeface="Trebuchet MS"/>
                <a:cs typeface="Trebuchet MS"/>
                <a:sym typeface="Trebuchet MS"/>
              </a:defRPr>
            </a:lvl7pPr>
            <a:lvl8pPr indent="-289686" lvl="7" marL="3657600" marR="0" rtl="0" algn="l">
              <a:lnSpc>
                <a:spcPct val="100000"/>
              </a:lnSpc>
              <a:spcBef>
                <a:spcPts val="1003"/>
              </a:spcBef>
              <a:spcAft>
                <a:spcPts val="0"/>
              </a:spcAft>
              <a:buClr>
                <a:schemeClr val="accent1"/>
              </a:buClr>
              <a:buSzPts val="962"/>
              <a:buFont typeface="Noto Sans Symbols"/>
              <a:buChar char="►"/>
              <a:defRPr b="0" i="0" sz="1203" u="none" cap="none" strike="noStrike">
                <a:solidFill>
                  <a:srgbClr val="3F3F3F"/>
                </a:solidFill>
                <a:latin typeface="Trebuchet MS"/>
                <a:ea typeface="Trebuchet MS"/>
                <a:cs typeface="Trebuchet MS"/>
                <a:sym typeface="Trebuchet MS"/>
              </a:defRPr>
            </a:lvl8pPr>
            <a:lvl9pPr indent="-289686" lvl="8" marL="4114800" marR="0" rtl="0" algn="l">
              <a:lnSpc>
                <a:spcPct val="100000"/>
              </a:lnSpc>
              <a:spcBef>
                <a:spcPts val="1003"/>
              </a:spcBef>
              <a:spcAft>
                <a:spcPts val="0"/>
              </a:spcAft>
              <a:buClr>
                <a:schemeClr val="accent1"/>
              </a:buClr>
              <a:buSzPts val="962"/>
              <a:buFont typeface="Noto Sans Symbols"/>
              <a:buChar char="►"/>
              <a:defRPr b="0" i="0" sz="1203" u="none" cap="none" strike="noStrike">
                <a:solidFill>
                  <a:srgbClr val="3F3F3F"/>
                </a:solidFill>
                <a:latin typeface="Trebuchet MS"/>
                <a:ea typeface="Trebuchet MS"/>
                <a:cs typeface="Trebuchet MS"/>
                <a:sym typeface="Trebuchet MS"/>
              </a:defRPr>
            </a:lvl9pPr>
          </a:lstStyle>
          <a:p/>
        </p:txBody>
      </p:sp>
      <p:sp>
        <p:nvSpPr>
          <p:cNvPr id="21" name="Google Shape;21;p12"/>
          <p:cNvSpPr txBox="1"/>
          <p:nvPr>
            <p:ph idx="10" type="dt"/>
          </p:nvPr>
        </p:nvSpPr>
        <p:spPr>
          <a:xfrm>
            <a:off x="5746840" y="6058145"/>
            <a:ext cx="727365" cy="366139"/>
          </a:xfrm>
          <a:prstGeom prst="rect">
            <a:avLst/>
          </a:prstGeom>
          <a:noFill/>
          <a:ln>
            <a:noFill/>
          </a:ln>
        </p:spPr>
        <p:txBody>
          <a:bodyPr anchorCtr="0" anchor="ctr"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903" u="none" cap="none" strike="noStrike">
                <a:solidFill>
                  <a:srgbClr val="888888"/>
                </a:solidFill>
                <a:latin typeface="Trebuchet MS"/>
                <a:ea typeface="Trebuchet MS"/>
                <a:cs typeface="Trebuchet MS"/>
                <a:sym typeface="Trebuchet M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9pPr>
          </a:lstStyle>
          <a:p/>
        </p:txBody>
      </p:sp>
      <p:sp>
        <p:nvSpPr>
          <p:cNvPr id="22" name="Google Shape;22;p12"/>
          <p:cNvSpPr txBox="1"/>
          <p:nvPr>
            <p:ph idx="11" type="ftr"/>
          </p:nvPr>
        </p:nvSpPr>
        <p:spPr>
          <a:xfrm>
            <a:off x="648123" y="6058145"/>
            <a:ext cx="4915119" cy="366139"/>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903" u="none" cap="none" strike="noStrike">
                <a:solidFill>
                  <a:srgbClr val="888888"/>
                </a:solidFill>
                <a:latin typeface="Trebuchet MS"/>
                <a:ea typeface="Trebuchet MS"/>
                <a:cs typeface="Trebuchet MS"/>
                <a:sym typeface="Trebuchet M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9pPr>
          </a:lstStyle>
          <a:p/>
        </p:txBody>
      </p:sp>
      <p:sp>
        <p:nvSpPr>
          <p:cNvPr id="23" name="Google Shape;23;p12"/>
          <p:cNvSpPr txBox="1"/>
          <p:nvPr/>
        </p:nvSpPr>
        <p:spPr>
          <a:xfrm>
            <a:off x="7310797" y="6510911"/>
            <a:ext cx="2268432" cy="366139"/>
          </a:xfrm>
          <a:prstGeom prst="rect">
            <a:avLst/>
          </a:prstGeom>
          <a:noFill/>
          <a:ln>
            <a:noFill/>
          </a:ln>
        </p:spPr>
        <p:txBody>
          <a:bodyPr anchorCtr="0" anchor="ctr" bIns="47425" lIns="94850" spcFirstLastPara="1" rIns="94850" wrap="square" tIns="47425">
            <a:noAutofit/>
          </a:bodyPr>
          <a:lstStyle/>
          <a:p>
            <a:pPr indent="0" lvl="0" marL="0" marR="0" rtl="0" algn="r">
              <a:lnSpc>
                <a:spcPct val="100000"/>
              </a:lnSpc>
              <a:spcBef>
                <a:spcPts val="0"/>
              </a:spcBef>
              <a:spcAft>
                <a:spcPts val="0"/>
              </a:spcAft>
              <a:buClr>
                <a:srgbClr val="000000"/>
              </a:buClr>
              <a:buSzPts val="1100"/>
              <a:buFont typeface="Arial"/>
              <a:buNone/>
            </a:pPr>
            <a:fld id="{00000000-1234-1234-1234-123412341234}" type="slidenum">
              <a:rPr b="0" i="0" lang="ja-JP" sz="1100" u="none" cap="none" strike="noStrike">
                <a:solidFill>
                  <a:schemeClr val="lt1"/>
                </a:solidFill>
                <a:latin typeface="Trebuchet MS"/>
                <a:ea typeface="Trebuchet MS"/>
                <a:cs typeface="Trebuchet MS"/>
                <a:sym typeface="Trebuchet MS"/>
              </a:rPr>
              <a:t>‹#›</a:t>
            </a:fld>
            <a:endParaRPr b="0" i="0" sz="1100" u="none" cap="none" strike="noStrike">
              <a:solidFill>
                <a:schemeClr val="lt1"/>
              </a:solidFill>
              <a:latin typeface="Trebuchet MS"/>
              <a:ea typeface="Trebuchet MS"/>
              <a:cs typeface="Trebuchet MS"/>
              <a:sym typeface="Trebuchet MS"/>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44" name="Shape 144"/>
        <p:cNvGrpSpPr/>
        <p:nvPr/>
      </p:nvGrpSpPr>
      <p:grpSpPr>
        <a:xfrm>
          <a:off x="0" y="0"/>
          <a:ext cx="0" cy="0"/>
          <a:chOff x="0" y="0"/>
          <a:chExt cx="0" cy="0"/>
        </a:xfrm>
      </p:grpSpPr>
      <p:sp>
        <p:nvSpPr>
          <p:cNvPr id="145" name="Google Shape;145;p29"/>
          <p:cNvSpPr txBox="1"/>
          <p:nvPr>
            <p:ph type="title"/>
          </p:nvPr>
        </p:nvSpPr>
        <p:spPr>
          <a:xfrm>
            <a:off x="673901" y="366776"/>
            <a:ext cx="8385096" cy="1329244"/>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3509"/>
              <a:buFont typeface="Calibri"/>
              <a:buNone/>
              <a:defRPr b="0" i="0" sz="3509"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46" name="Google Shape;146;p29"/>
          <p:cNvSpPr txBox="1"/>
          <p:nvPr>
            <p:ph idx="1" type="body"/>
          </p:nvPr>
        </p:nvSpPr>
        <p:spPr>
          <a:xfrm>
            <a:off x="673901" y="1833881"/>
            <a:ext cx="8385096" cy="4363424"/>
          </a:xfrm>
          <a:prstGeom prst="rect">
            <a:avLst/>
          </a:prstGeom>
          <a:noFill/>
          <a:ln>
            <a:noFill/>
          </a:ln>
        </p:spPr>
        <p:txBody>
          <a:bodyPr anchorCtr="0" anchor="t" bIns="45700" lIns="91425" spcFirstLastPara="1" rIns="91425" wrap="square" tIns="45700">
            <a:normAutofit/>
          </a:bodyPr>
          <a:lstStyle>
            <a:lvl1pPr indent="-370395" lvl="0" marL="457200" marR="0" rtl="0" algn="l">
              <a:lnSpc>
                <a:spcPct val="90000"/>
              </a:lnSpc>
              <a:spcBef>
                <a:spcPts val="797"/>
              </a:spcBef>
              <a:spcAft>
                <a:spcPts val="0"/>
              </a:spcAft>
              <a:buClr>
                <a:schemeClr val="dk1"/>
              </a:buClr>
              <a:buSzPts val="2233"/>
              <a:buFont typeface="Noto Sans Symbols"/>
              <a:buChar char="●"/>
              <a:defRPr b="0" i="0" sz="2233" u="none" cap="none" strike="noStrike">
                <a:solidFill>
                  <a:schemeClr val="dk1"/>
                </a:solidFill>
                <a:latin typeface="Calibri"/>
                <a:ea typeface="Calibri"/>
                <a:cs typeface="Calibri"/>
                <a:sym typeface="Calibri"/>
              </a:defRPr>
            </a:lvl1pPr>
            <a:lvl2pPr indent="-350139" lvl="1" marL="914400" marR="0" rtl="0" algn="l">
              <a:lnSpc>
                <a:spcPct val="90000"/>
              </a:lnSpc>
              <a:spcBef>
                <a:spcPts val="399"/>
              </a:spcBef>
              <a:spcAft>
                <a:spcPts val="0"/>
              </a:spcAft>
              <a:buClr>
                <a:schemeClr val="dk1"/>
              </a:buClr>
              <a:buSzPts val="1914"/>
              <a:buFont typeface="Noto Sans Symbols"/>
              <a:buChar char="●"/>
              <a:defRPr b="0" i="0" sz="1914" u="none" cap="none" strike="noStrike">
                <a:solidFill>
                  <a:schemeClr val="dk1"/>
                </a:solidFill>
                <a:latin typeface="Calibri"/>
                <a:ea typeface="Calibri"/>
                <a:cs typeface="Calibri"/>
                <a:sym typeface="Calibri"/>
              </a:defRPr>
            </a:lvl2pPr>
            <a:lvl3pPr indent="-329882" lvl="2" marL="1371600" marR="0" rtl="0" algn="l">
              <a:lnSpc>
                <a:spcPct val="90000"/>
              </a:lnSpc>
              <a:spcBef>
                <a:spcPts val="399"/>
              </a:spcBef>
              <a:spcAft>
                <a:spcPts val="0"/>
              </a:spcAft>
              <a:buClr>
                <a:schemeClr val="dk1"/>
              </a:buClr>
              <a:buSzPts val="1595"/>
              <a:buFont typeface="Noto Sans Symbols"/>
              <a:buChar char="●"/>
              <a:defRPr b="0" i="0" sz="1595" u="none" cap="none" strike="noStrike">
                <a:solidFill>
                  <a:schemeClr val="dk1"/>
                </a:solidFill>
                <a:latin typeface="Calibri"/>
                <a:ea typeface="Calibri"/>
                <a:cs typeface="Calibri"/>
                <a:sym typeface="Calibri"/>
              </a:defRPr>
            </a:lvl3pPr>
            <a:lvl4pPr indent="-319722" lvl="3" marL="1828800" marR="0" rtl="0" algn="l">
              <a:lnSpc>
                <a:spcPct val="90000"/>
              </a:lnSpc>
              <a:spcBef>
                <a:spcPts val="399"/>
              </a:spcBef>
              <a:spcAft>
                <a:spcPts val="0"/>
              </a:spcAft>
              <a:buClr>
                <a:schemeClr val="dk1"/>
              </a:buClr>
              <a:buSzPts val="1435"/>
              <a:buFont typeface="Noto Sans Symbols"/>
              <a:buChar char="●"/>
              <a:defRPr b="0" i="0" sz="1435" u="none" cap="none" strike="noStrike">
                <a:solidFill>
                  <a:schemeClr val="dk1"/>
                </a:solidFill>
                <a:latin typeface="Calibri"/>
                <a:ea typeface="Calibri"/>
                <a:cs typeface="Calibri"/>
                <a:sym typeface="Calibri"/>
              </a:defRPr>
            </a:lvl4pPr>
            <a:lvl5pPr indent="-319722" lvl="4" marL="2286000" marR="0" rtl="0" algn="l">
              <a:lnSpc>
                <a:spcPct val="90000"/>
              </a:lnSpc>
              <a:spcBef>
                <a:spcPts val="399"/>
              </a:spcBef>
              <a:spcAft>
                <a:spcPts val="0"/>
              </a:spcAft>
              <a:buClr>
                <a:schemeClr val="dk1"/>
              </a:buClr>
              <a:buSzPts val="1435"/>
              <a:buFont typeface="Noto Sans Symbols"/>
              <a:buChar char="●"/>
              <a:defRPr b="0" i="0" sz="1435" u="none" cap="none" strike="noStrike">
                <a:solidFill>
                  <a:schemeClr val="dk1"/>
                </a:solidFill>
                <a:latin typeface="Calibri"/>
                <a:ea typeface="Calibri"/>
                <a:cs typeface="Calibri"/>
                <a:sym typeface="Calibri"/>
              </a:defRPr>
            </a:lvl5pPr>
            <a:lvl6pPr indent="-319722" lvl="5" marL="2743200" marR="0" rtl="0" algn="l">
              <a:lnSpc>
                <a:spcPct val="100000"/>
              </a:lnSpc>
              <a:spcBef>
                <a:spcPts val="287"/>
              </a:spcBef>
              <a:spcAft>
                <a:spcPts val="0"/>
              </a:spcAft>
              <a:buClr>
                <a:schemeClr val="dk1"/>
              </a:buClr>
              <a:buSzPts val="1435"/>
              <a:buFont typeface="Noto Sans Symbols"/>
              <a:buChar char="●"/>
              <a:defRPr b="0" i="0" sz="1435" u="none" cap="none" strike="noStrike">
                <a:solidFill>
                  <a:schemeClr val="dk1"/>
                </a:solidFill>
                <a:latin typeface="Calibri"/>
                <a:ea typeface="Calibri"/>
                <a:cs typeface="Calibri"/>
                <a:sym typeface="Calibri"/>
              </a:defRPr>
            </a:lvl6pPr>
            <a:lvl7pPr indent="-319722" lvl="6" marL="3200400" marR="0" rtl="0" algn="l">
              <a:lnSpc>
                <a:spcPct val="100000"/>
              </a:lnSpc>
              <a:spcBef>
                <a:spcPts val="287"/>
              </a:spcBef>
              <a:spcAft>
                <a:spcPts val="0"/>
              </a:spcAft>
              <a:buClr>
                <a:schemeClr val="dk1"/>
              </a:buClr>
              <a:buSzPts val="1435"/>
              <a:buFont typeface="Noto Sans Symbols"/>
              <a:buChar char="●"/>
              <a:defRPr b="0" i="0" sz="1435" u="none" cap="none" strike="noStrike">
                <a:solidFill>
                  <a:schemeClr val="dk1"/>
                </a:solidFill>
                <a:latin typeface="Calibri"/>
                <a:ea typeface="Calibri"/>
                <a:cs typeface="Calibri"/>
                <a:sym typeface="Calibri"/>
              </a:defRPr>
            </a:lvl7pPr>
            <a:lvl8pPr indent="-319722" lvl="7" marL="3657600" marR="0" rtl="0" algn="l">
              <a:lnSpc>
                <a:spcPct val="100000"/>
              </a:lnSpc>
              <a:spcBef>
                <a:spcPts val="287"/>
              </a:spcBef>
              <a:spcAft>
                <a:spcPts val="0"/>
              </a:spcAft>
              <a:buClr>
                <a:schemeClr val="dk1"/>
              </a:buClr>
              <a:buSzPts val="1435"/>
              <a:buFont typeface="Noto Sans Symbols"/>
              <a:buChar char="●"/>
              <a:defRPr b="0" i="0" sz="1435" u="none" cap="none" strike="noStrike">
                <a:solidFill>
                  <a:schemeClr val="dk1"/>
                </a:solidFill>
                <a:latin typeface="Calibri"/>
                <a:ea typeface="Calibri"/>
                <a:cs typeface="Calibri"/>
                <a:sym typeface="Calibri"/>
              </a:defRPr>
            </a:lvl8pPr>
            <a:lvl9pPr indent="-319722" lvl="8" marL="4114800" marR="0" rtl="0" algn="l">
              <a:lnSpc>
                <a:spcPct val="100000"/>
              </a:lnSpc>
              <a:spcBef>
                <a:spcPts val="287"/>
              </a:spcBef>
              <a:spcAft>
                <a:spcPts val="0"/>
              </a:spcAft>
              <a:buClr>
                <a:schemeClr val="dk1"/>
              </a:buClr>
              <a:buSzPts val="1435"/>
              <a:buFont typeface="Noto Sans Symbols"/>
              <a:buChar char="●"/>
              <a:defRPr b="0" i="0" sz="1435" u="none" cap="none" strike="noStrike">
                <a:solidFill>
                  <a:schemeClr val="dk1"/>
                </a:solidFill>
                <a:latin typeface="Calibri"/>
                <a:ea typeface="Calibri"/>
                <a:cs typeface="Calibri"/>
                <a:sym typeface="Calibri"/>
              </a:defRPr>
            </a:lvl9pPr>
          </a:lstStyle>
          <a:p/>
        </p:txBody>
      </p:sp>
      <p:sp>
        <p:nvSpPr>
          <p:cNvPr id="147" name="Google Shape;147;p29"/>
          <p:cNvSpPr txBox="1"/>
          <p:nvPr>
            <p:ph idx="10" type="dt"/>
          </p:nvPr>
        </p:nvSpPr>
        <p:spPr>
          <a:xfrm>
            <a:off x="668377" y="6374007"/>
            <a:ext cx="2187416" cy="366139"/>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877" u="none" cap="none" strike="noStrike">
                <a:solidFill>
                  <a:srgbClr val="595959"/>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48" name="Google Shape;148;p29"/>
          <p:cNvSpPr txBox="1"/>
          <p:nvPr>
            <p:ph idx="11" type="ftr"/>
          </p:nvPr>
        </p:nvSpPr>
        <p:spPr>
          <a:xfrm>
            <a:off x="3220363" y="6374007"/>
            <a:ext cx="3281124" cy="366139"/>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877" u="none" cap="none" strike="noStrike">
                <a:solidFill>
                  <a:srgbClr val="595959"/>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149" name="Google Shape;149;p29"/>
          <p:cNvSpPr txBox="1"/>
          <p:nvPr>
            <p:ph idx="12" type="sldNum"/>
          </p:nvPr>
        </p:nvSpPr>
        <p:spPr>
          <a:xfrm>
            <a:off x="6871580" y="6374007"/>
            <a:ext cx="2187416" cy="366139"/>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877"/>
              <a:buFont typeface="Arial"/>
              <a:buNone/>
              <a:defRPr b="0" i="0" sz="877"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ja-JP"/>
              <a:t>‹#›</a:t>
            </a:fld>
            <a:endParaRPr/>
          </a:p>
        </p:txBody>
      </p:sp>
    </p:spTree>
  </p:cSld>
  <p:clrMap accent1="accent1" accent2="accent2" accent3="accent3" accent4="accent4" accent5="accent5" accent6="accent6" bg1="lt1" bg2="dk2" tx1="dk1" tx2="lt2" folHlink="folHlink" hlink="hlink"/>
  <p:sldLayoutIdLst>
    <p:sldLayoutId id="2147483666" r:id="rId1"/>
    <p:sldLayoutId id="2147483667" r:id="rId2"/>
    <p:sldLayoutId id="2147483668" r:id="rId3"/>
    <p:sldLayoutId id="2147483669" r:id="rId4"/>
    <p:sldLayoutId id="2147483670" r:id="rId5"/>
    <p:sldLayoutId id="2147483671" r:id="rId6"/>
    <p:sldLayoutId id="2147483672" r:id="rId7"/>
    <p:sldLayoutId id="2147483673" r:id="rId8"/>
    <p:sldLayoutId id="2147483674" r:id="rId9"/>
    <p:sldLayoutId id="2147483675" r:id="rId10"/>
    <p:sldLayoutId id="2147483676"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9.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2.png"/><Relationship Id="rId4" Type="http://schemas.openxmlformats.org/officeDocument/2006/relationships/image" Target="../media/image1.png"/><Relationship Id="rId5" Type="http://schemas.openxmlformats.org/officeDocument/2006/relationships/image" Target="../media/image8.png"/><Relationship Id="rId6" Type="http://schemas.openxmlformats.org/officeDocument/2006/relationships/image" Target="../media/image18.png"/><Relationship Id="rId7"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6.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 Id="rId3" Type="http://schemas.openxmlformats.org/officeDocument/2006/relationships/image" Target="../media/image9.png"/><Relationship Id="rId4" Type="http://schemas.openxmlformats.org/officeDocument/2006/relationships/image" Target="../media/image14.png"/><Relationship Id="rId5" Type="http://schemas.openxmlformats.org/officeDocument/2006/relationships/image" Target="../media/image7.png"/><Relationship Id="rId6" Type="http://schemas.openxmlformats.org/officeDocument/2006/relationships/image" Target="../media/image16.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11.png"/><Relationship Id="rId4" Type="http://schemas.openxmlformats.org/officeDocument/2006/relationships/image" Target="../media/image4.png"/><Relationship Id="rId5" Type="http://schemas.openxmlformats.org/officeDocument/2006/relationships/image" Target="../media/image15.png"/><Relationship Id="rId6" Type="http://schemas.openxmlformats.org/officeDocument/2006/relationships/image" Target="../media/image12.png"/><Relationship Id="rId7" Type="http://schemas.openxmlformats.org/officeDocument/2006/relationships/image" Target="../media/image10.png"/><Relationship Id="rId8" Type="http://schemas.openxmlformats.org/officeDocument/2006/relationships/image" Target="../media/image20.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image" Target="../media/image5.png"/><Relationship Id="rId4" Type="http://schemas.openxmlformats.org/officeDocument/2006/relationships/image" Target="../media/image17.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1" name="Shape 231"/>
        <p:cNvGrpSpPr/>
        <p:nvPr/>
      </p:nvGrpSpPr>
      <p:grpSpPr>
        <a:xfrm>
          <a:off x="0" y="0"/>
          <a:ext cx="0" cy="0"/>
          <a:chOff x="0" y="0"/>
          <a:chExt cx="0" cy="0"/>
        </a:xfrm>
      </p:grpSpPr>
      <p:sp>
        <p:nvSpPr>
          <p:cNvPr id="232" name="Google Shape;232;p1"/>
          <p:cNvSpPr/>
          <p:nvPr/>
        </p:nvSpPr>
        <p:spPr>
          <a:xfrm>
            <a:off x="829231" y="2953557"/>
            <a:ext cx="4504036" cy="2346548"/>
          </a:xfrm>
          <a:prstGeom prst="rect">
            <a:avLst/>
          </a:prstGeom>
          <a:solidFill>
            <a:srgbClr val="FB6FE0"/>
          </a:solidFill>
          <a:ln cap="rnd" cmpd="sng" w="19050">
            <a:solidFill>
              <a:srgbClr val="4594AE"/>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354"/>
              <a:buFont typeface="Arial"/>
              <a:buNone/>
            </a:pPr>
            <a:r>
              <a:t/>
            </a:r>
            <a:endParaRPr b="0" i="0" sz="1354" u="none" cap="none" strike="noStrike">
              <a:solidFill>
                <a:schemeClr val="lt1"/>
              </a:solidFill>
              <a:latin typeface="Trebuchet MS"/>
              <a:ea typeface="Trebuchet MS"/>
              <a:cs typeface="Trebuchet MS"/>
              <a:sym typeface="Trebuchet MS"/>
            </a:endParaRPr>
          </a:p>
        </p:txBody>
      </p:sp>
      <p:grpSp>
        <p:nvGrpSpPr>
          <p:cNvPr id="233" name="Google Shape;233;p1"/>
          <p:cNvGrpSpPr/>
          <p:nvPr/>
        </p:nvGrpSpPr>
        <p:grpSpPr>
          <a:xfrm>
            <a:off x="1034970" y="3128184"/>
            <a:ext cx="4094119" cy="2010131"/>
            <a:chOff x="2757471" y="2276889"/>
            <a:chExt cx="4871217" cy="2526019"/>
          </a:xfrm>
        </p:grpSpPr>
        <p:pic>
          <p:nvPicPr>
            <p:cNvPr id="234" name="Google Shape;234;p1"/>
            <p:cNvPicPr preferRelativeResize="0"/>
            <p:nvPr/>
          </p:nvPicPr>
          <p:blipFill rotWithShape="1">
            <a:blip r:embed="rId3">
              <a:alphaModFix/>
            </a:blip>
            <a:srcRect b="0" l="0" r="0" t="0"/>
            <a:stretch/>
          </p:blipFill>
          <p:spPr>
            <a:xfrm>
              <a:off x="2757471" y="2276889"/>
              <a:ext cx="4871217" cy="2526019"/>
            </a:xfrm>
            <a:prstGeom prst="rect">
              <a:avLst/>
            </a:prstGeom>
            <a:noFill/>
            <a:ln>
              <a:noFill/>
            </a:ln>
          </p:spPr>
        </p:pic>
        <p:sp>
          <p:nvSpPr>
            <p:cNvPr id="235" name="Google Shape;235;p1"/>
            <p:cNvSpPr/>
            <p:nvPr/>
          </p:nvSpPr>
          <p:spPr>
            <a:xfrm>
              <a:off x="3463637" y="2983346"/>
              <a:ext cx="895927" cy="314036"/>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903"/>
                <a:buFont typeface="Arial"/>
                <a:buNone/>
              </a:pPr>
              <a:r>
                <a:rPr b="0" i="0" lang="ja-JP" sz="903" u="none" cap="none" strike="noStrike">
                  <a:solidFill>
                    <a:schemeClr val="dk1"/>
                  </a:solidFill>
                  <a:latin typeface="Trebuchet MS"/>
                  <a:ea typeface="Trebuchet MS"/>
                  <a:cs typeface="Trebuchet MS"/>
                  <a:sym typeface="Trebuchet MS"/>
                </a:rPr>
                <a:t>****000000</a:t>
              </a:r>
              <a:endParaRPr b="0" i="0" sz="903" u="none" cap="none" strike="noStrike">
                <a:solidFill>
                  <a:schemeClr val="dk1"/>
                </a:solidFill>
                <a:latin typeface="Trebuchet MS"/>
                <a:ea typeface="Trebuchet MS"/>
                <a:cs typeface="Trebuchet MS"/>
                <a:sym typeface="Trebuchet MS"/>
              </a:endParaRPr>
            </a:p>
          </p:txBody>
        </p:sp>
        <p:sp>
          <p:nvSpPr>
            <p:cNvPr id="236" name="Google Shape;236;p1"/>
            <p:cNvSpPr/>
            <p:nvPr/>
          </p:nvSpPr>
          <p:spPr>
            <a:xfrm>
              <a:off x="3537527" y="3442916"/>
              <a:ext cx="822037" cy="193963"/>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903"/>
                <a:buFont typeface="Arial"/>
                <a:buNone/>
              </a:pPr>
              <a:r>
                <a:rPr b="0" i="0" lang="ja-JP" sz="903" u="none" cap="none" strike="noStrike">
                  <a:solidFill>
                    <a:schemeClr val="dk1"/>
                  </a:solidFill>
                  <a:latin typeface="Trebuchet MS"/>
                  <a:ea typeface="Trebuchet MS"/>
                  <a:cs typeface="Trebuchet MS"/>
                  <a:sym typeface="Trebuchet MS"/>
                </a:rPr>
                <a:t>********</a:t>
              </a:r>
              <a:endParaRPr b="0" i="0" sz="1400" u="none" cap="none" strike="noStrike">
                <a:solidFill>
                  <a:srgbClr val="000000"/>
                </a:solidFill>
                <a:latin typeface="Arial"/>
                <a:ea typeface="Arial"/>
                <a:cs typeface="Arial"/>
                <a:sym typeface="Arial"/>
              </a:endParaRPr>
            </a:p>
          </p:txBody>
        </p:sp>
      </p:grpSp>
      <p:sp>
        <p:nvSpPr>
          <p:cNvPr id="237" name="Google Shape;237;p1"/>
          <p:cNvSpPr txBox="1"/>
          <p:nvPr/>
        </p:nvSpPr>
        <p:spPr>
          <a:xfrm>
            <a:off x="468437" y="990253"/>
            <a:ext cx="8784220" cy="1801514"/>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chemeClr val="accent1"/>
              </a:buClr>
              <a:buSzPts val="1123"/>
              <a:buFont typeface="Noto Sans Symbols"/>
              <a:buNone/>
            </a:pPr>
            <a:r>
              <a:rPr b="0" i="0" lang="ja-JP" sz="1404" u="none" cap="none" strike="noStrike">
                <a:solidFill>
                  <a:srgbClr val="3F3F3F"/>
                </a:solidFill>
                <a:latin typeface="Arial"/>
                <a:ea typeface="Arial"/>
                <a:cs typeface="Arial"/>
                <a:sym typeface="Arial"/>
              </a:rPr>
              <a:t>「カフェテリアプラン」でID･PWを取得されていない方は、最初に取得する必要があります。</a:t>
            </a:r>
            <a:endParaRPr b="0" i="0" sz="1404" u="none" cap="none" strike="noStrike">
              <a:solidFill>
                <a:srgbClr val="3F3F3F"/>
              </a:solidFill>
              <a:latin typeface="Arial"/>
              <a:ea typeface="Arial"/>
              <a:cs typeface="Arial"/>
              <a:sym typeface="Arial"/>
            </a:endParaRPr>
          </a:p>
          <a:p>
            <a:pPr indent="0" lvl="0" marL="0" marR="0" rtl="0" algn="just">
              <a:lnSpc>
                <a:spcPct val="100000"/>
              </a:lnSpc>
              <a:spcBef>
                <a:spcPts val="1000"/>
              </a:spcBef>
              <a:spcAft>
                <a:spcPts val="0"/>
              </a:spcAft>
              <a:buClr>
                <a:schemeClr val="accent1"/>
              </a:buClr>
              <a:buSzPts val="1123"/>
              <a:buFont typeface="Noto Sans Symbols"/>
              <a:buNone/>
            </a:pPr>
            <a:r>
              <a:rPr b="0" i="0" lang="ja-JP" sz="1404" u="none" cap="none" strike="noStrike">
                <a:solidFill>
                  <a:srgbClr val="3F3F3F"/>
                </a:solidFill>
                <a:latin typeface="Arial"/>
                <a:ea typeface="Arial"/>
                <a:cs typeface="Arial"/>
                <a:sym typeface="Arial"/>
              </a:rPr>
              <a:t>その処理中に送られてくるメール内にURLが付いてきます。</a:t>
            </a:r>
            <a:endParaRPr b="0" i="0" sz="1404" u="none" cap="none" strike="noStrike">
              <a:solidFill>
                <a:srgbClr val="3F3F3F"/>
              </a:solidFill>
              <a:latin typeface="Arial"/>
              <a:ea typeface="Arial"/>
              <a:cs typeface="Arial"/>
              <a:sym typeface="Arial"/>
            </a:endParaRPr>
          </a:p>
          <a:p>
            <a:pPr indent="0" lvl="0" marL="0" marR="0" rtl="0" algn="just">
              <a:lnSpc>
                <a:spcPct val="100000"/>
              </a:lnSpc>
              <a:spcBef>
                <a:spcPts val="1000"/>
              </a:spcBef>
              <a:spcAft>
                <a:spcPts val="0"/>
              </a:spcAft>
              <a:buClr>
                <a:schemeClr val="accent1"/>
              </a:buClr>
              <a:buSzPts val="1123"/>
              <a:buFont typeface="Noto Sans Symbols"/>
              <a:buNone/>
            </a:pPr>
            <a:r>
              <a:rPr b="0" i="0" lang="ja-JP" sz="1404" u="none" cap="none" strike="noStrike">
                <a:solidFill>
                  <a:srgbClr val="3F3F3F"/>
                </a:solidFill>
                <a:latin typeface="Arial"/>
                <a:ea typeface="Arial"/>
                <a:cs typeface="Arial"/>
                <a:sym typeface="Arial"/>
              </a:rPr>
              <a:t>そのURLをクリックすると新たにIDと仮パスワードの画面（以下の画面）が表示されます。</a:t>
            </a:r>
            <a:endParaRPr b="0" i="0" sz="1404" u="none" cap="none" strike="noStrike">
              <a:solidFill>
                <a:srgbClr val="3F3F3F"/>
              </a:solidFill>
              <a:latin typeface="Arial"/>
              <a:ea typeface="Arial"/>
              <a:cs typeface="Arial"/>
              <a:sym typeface="Arial"/>
            </a:endParaRPr>
          </a:p>
          <a:p>
            <a:pPr indent="0" lvl="0" marL="0" marR="0" rtl="0" algn="just">
              <a:lnSpc>
                <a:spcPct val="100000"/>
              </a:lnSpc>
              <a:spcBef>
                <a:spcPts val="1000"/>
              </a:spcBef>
              <a:spcAft>
                <a:spcPts val="0"/>
              </a:spcAft>
              <a:buClr>
                <a:schemeClr val="accent1"/>
              </a:buClr>
              <a:buSzPts val="1123"/>
              <a:buFont typeface="Noto Sans Symbols"/>
              <a:buNone/>
            </a:pPr>
            <a:r>
              <a:rPr b="0" i="0" lang="ja-JP" sz="1404" u="none" cap="none" strike="noStrike">
                <a:solidFill>
                  <a:srgbClr val="3F3F3F"/>
                </a:solidFill>
                <a:latin typeface="Arial"/>
                <a:ea typeface="Arial"/>
                <a:cs typeface="Arial"/>
                <a:sym typeface="Arial"/>
              </a:rPr>
              <a:t>表示された画面は、消さない様に注意してください。</a:t>
            </a:r>
            <a:r>
              <a:rPr b="0" i="0" lang="ja-JP" sz="1404" u="none" cap="none" strike="noStrike">
                <a:solidFill>
                  <a:srgbClr val="FF0000"/>
                </a:solidFill>
                <a:latin typeface="Arial"/>
                <a:ea typeface="Arial"/>
                <a:cs typeface="Arial"/>
                <a:sym typeface="Arial"/>
              </a:rPr>
              <a:t>１回のみ閲覧可能な画面です。</a:t>
            </a:r>
            <a:endParaRPr b="0" i="0" sz="1404" u="none" cap="none" strike="noStrike">
              <a:solidFill>
                <a:srgbClr val="FF0000"/>
              </a:solidFill>
              <a:latin typeface="Arial"/>
              <a:ea typeface="Arial"/>
              <a:cs typeface="Arial"/>
              <a:sym typeface="Arial"/>
            </a:endParaRPr>
          </a:p>
          <a:p>
            <a:pPr indent="0" lvl="0" marL="0" marR="0" rtl="0" algn="just">
              <a:lnSpc>
                <a:spcPct val="100000"/>
              </a:lnSpc>
              <a:spcBef>
                <a:spcPts val="1000"/>
              </a:spcBef>
              <a:spcAft>
                <a:spcPts val="0"/>
              </a:spcAft>
              <a:buClr>
                <a:schemeClr val="accent1"/>
              </a:buClr>
              <a:buSzPts val="1123"/>
              <a:buFont typeface="Noto Sans Symbols"/>
              <a:buNone/>
            </a:pPr>
            <a:r>
              <a:rPr b="0" i="0" lang="ja-JP" sz="1404" u="none" cap="none" strike="noStrike">
                <a:solidFill>
                  <a:srgbClr val="3F3F3F"/>
                </a:solidFill>
                <a:latin typeface="Arial"/>
                <a:ea typeface="Arial"/>
                <a:cs typeface="Arial"/>
                <a:sym typeface="Arial"/>
              </a:rPr>
              <a:t>IDが自動付与になり、画面を消すと分からなくなってしまうのでメモを取るか印刷して保管してください。</a:t>
            </a:r>
            <a:endParaRPr b="0" i="0" sz="1404" u="none" cap="none" strike="noStrike">
              <a:solidFill>
                <a:srgbClr val="3F3F3F"/>
              </a:solidFill>
              <a:latin typeface="Arial"/>
              <a:ea typeface="Arial"/>
              <a:cs typeface="Arial"/>
              <a:sym typeface="Arial"/>
            </a:endParaRPr>
          </a:p>
        </p:txBody>
      </p:sp>
      <p:sp>
        <p:nvSpPr>
          <p:cNvPr id="238" name="Google Shape;238;p1"/>
          <p:cNvSpPr/>
          <p:nvPr/>
        </p:nvSpPr>
        <p:spPr>
          <a:xfrm flipH="1">
            <a:off x="829232" y="5556759"/>
            <a:ext cx="7457241" cy="810157"/>
          </a:xfrm>
          <a:prstGeom prst="rect">
            <a:avLst/>
          </a:prstGeom>
          <a:noFill/>
          <a:ln cap="flat" cmpd="sng" w="9525">
            <a:solidFill>
              <a:schemeClr val="dk1"/>
            </a:solidFill>
            <a:prstDash val="solid"/>
            <a:miter lim="800000"/>
            <a:headEnd len="sm" w="sm" type="none"/>
            <a:tailEnd len="sm" w="sm" type="none"/>
          </a:ln>
        </p:spPr>
        <p:txBody>
          <a:bodyPr anchorCtr="0" anchor="ctr" bIns="34375" lIns="68750" spcFirstLastPara="1" rIns="68750" wrap="square" tIns="34375">
            <a:spAutoFit/>
          </a:bodyPr>
          <a:lstStyle/>
          <a:p>
            <a:pPr indent="0" lvl="0" marL="0" marR="0" rtl="0" algn="l">
              <a:lnSpc>
                <a:spcPct val="100000"/>
              </a:lnSpc>
              <a:spcBef>
                <a:spcPts val="0"/>
              </a:spcBef>
              <a:spcAft>
                <a:spcPts val="0"/>
              </a:spcAft>
              <a:buClr>
                <a:srgbClr val="000000"/>
              </a:buClr>
              <a:buSzPts val="1203"/>
              <a:buFont typeface="Arial"/>
              <a:buNone/>
            </a:pPr>
            <a:r>
              <a:rPr b="1" i="0" lang="ja-JP" sz="1203" u="none" cap="none" strike="noStrike">
                <a:solidFill>
                  <a:srgbClr val="222222"/>
                </a:solidFill>
                <a:latin typeface="Arial"/>
                <a:ea typeface="Arial"/>
                <a:cs typeface="Arial"/>
                <a:sym typeface="Arial"/>
              </a:rPr>
              <a:t>＜メール本文＞</a:t>
            </a:r>
            <a:endParaRPr b="1" i="0" sz="1203" u="none" cap="none" strike="noStrike">
              <a:solidFill>
                <a:srgbClr val="222222"/>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3"/>
              <a:buFont typeface="Arial"/>
              <a:buNone/>
            </a:pPr>
            <a:r>
              <a:rPr b="0" i="0" lang="ja-JP" sz="1203" u="none" cap="none" strike="noStrike">
                <a:solidFill>
                  <a:srgbClr val="222222"/>
                </a:solidFill>
                <a:latin typeface="Arial"/>
                <a:ea typeface="Arial"/>
                <a:cs typeface="Arial"/>
                <a:sym typeface="Arial"/>
              </a:rPr>
              <a:t>本メールを受け取ってから24時間以内にURLへアクセスし、お問い合わせ結果をご確認ください。</a:t>
            </a:r>
            <a:br>
              <a:rPr b="0" i="0" lang="ja-JP" sz="1203" u="none" cap="none" strike="noStrike">
                <a:solidFill>
                  <a:schemeClr val="dk1"/>
                </a:solidFill>
                <a:latin typeface="Arial"/>
                <a:ea typeface="Arial"/>
                <a:cs typeface="Arial"/>
                <a:sym typeface="Arial"/>
              </a:rPr>
            </a:br>
            <a:r>
              <a:rPr b="1" i="0" lang="ja-JP" sz="1203" u="none" cap="none" strike="noStrike">
                <a:solidFill>
                  <a:srgbClr val="FF0000"/>
                </a:solidFill>
                <a:latin typeface="Arial"/>
                <a:ea typeface="Arial"/>
                <a:cs typeface="Arial"/>
                <a:sym typeface="Arial"/>
              </a:rPr>
              <a:t>お問合せ結果は【24時間以内に1回のみ】閲覧が可能</a:t>
            </a:r>
            <a:r>
              <a:rPr b="0" i="0" lang="ja-JP" sz="1203" u="none" cap="none" strike="noStrike">
                <a:solidFill>
                  <a:srgbClr val="222222"/>
                </a:solidFill>
                <a:latin typeface="Arial"/>
                <a:ea typeface="Arial"/>
                <a:cs typeface="Arial"/>
                <a:sym typeface="Arial"/>
              </a:rPr>
              <a:t>です。</a:t>
            </a:r>
            <a:br>
              <a:rPr b="0" i="0" lang="ja-JP" sz="1203" u="none" cap="none" strike="noStrike">
                <a:solidFill>
                  <a:schemeClr val="dk1"/>
                </a:solidFill>
                <a:latin typeface="Arial"/>
                <a:ea typeface="Arial"/>
                <a:cs typeface="Arial"/>
                <a:sym typeface="Arial"/>
              </a:rPr>
            </a:br>
            <a:r>
              <a:rPr b="0" i="0" lang="ja-JP" sz="1203" u="none" cap="none" strike="noStrike">
                <a:solidFill>
                  <a:srgbClr val="222222"/>
                </a:solidFill>
                <a:latin typeface="Arial"/>
                <a:ea typeface="Arial"/>
                <a:cs typeface="Arial"/>
                <a:sym typeface="Arial"/>
              </a:rPr>
              <a:t>期限を過ぎますと下記URLは無効となりますので、もう一度はじめからお手続きをやり直してください。</a:t>
            </a:r>
            <a:r>
              <a:rPr b="0" i="0" lang="ja-JP" sz="1203" u="none" cap="none" strike="noStrike">
                <a:solidFill>
                  <a:schemeClr val="dk1"/>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p:txBody>
      </p:sp>
      <p:sp>
        <p:nvSpPr>
          <p:cNvPr id="239" name="Google Shape;239;p1"/>
          <p:cNvSpPr txBox="1"/>
          <p:nvPr/>
        </p:nvSpPr>
        <p:spPr>
          <a:xfrm>
            <a:off x="829233" y="270173"/>
            <a:ext cx="4504034" cy="690969"/>
          </a:xfrm>
          <a:prstGeom prst="rect">
            <a:avLst/>
          </a:prstGeom>
          <a:noFill/>
          <a:ln>
            <a:noFill/>
          </a:ln>
        </p:spPr>
        <p:txBody>
          <a:bodyPr anchorCtr="0" anchor="ctr" bIns="34375" lIns="68750" spcFirstLastPara="1" rIns="68750" wrap="square" tIns="34375">
            <a:noAutofit/>
          </a:bodyPr>
          <a:lstStyle/>
          <a:p>
            <a:pPr indent="0" lvl="0" marL="0" marR="0" rtl="0" algn="just">
              <a:lnSpc>
                <a:spcPct val="100000"/>
              </a:lnSpc>
              <a:spcBef>
                <a:spcPts val="0"/>
              </a:spcBef>
              <a:spcAft>
                <a:spcPts val="0"/>
              </a:spcAft>
              <a:buClr>
                <a:schemeClr val="accent1"/>
              </a:buClr>
              <a:buSzPts val="2567"/>
              <a:buFont typeface="Noto Sans Symbols"/>
              <a:buNone/>
            </a:pPr>
            <a:r>
              <a:rPr b="0" i="0" lang="ja-JP" sz="3209" u="none" cap="none" strike="noStrike">
                <a:solidFill>
                  <a:srgbClr val="3F3F3F"/>
                </a:solidFill>
                <a:latin typeface="Arial"/>
                <a:ea typeface="Arial"/>
                <a:cs typeface="Arial"/>
                <a:sym typeface="Arial"/>
              </a:rPr>
              <a:t>～健診予約の前に～</a:t>
            </a:r>
            <a:endParaRPr b="0" i="0" sz="3209" u="none" cap="none" strike="noStrike">
              <a:solidFill>
                <a:srgbClr val="3F3F3F"/>
              </a:solidFill>
              <a:latin typeface="Arial"/>
              <a:ea typeface="Arial"/>
              <a:cs typeface="Arial"/>
              <a:sym typeface="Arial"/>
            </a:endParaRPr>
          </a:p>
        </p:txBody>
      </p:sp>
      <p:sp>
        <p:nvSpPr>
          <p:cNvPr id="240" name="Google Shape;240;p1"/>
          <p:cNvSpPr/>
          <p:nvPr/>
        </p:nvSpPr>
        <p:spPr>
          <a:xfrm>
            <a:off x="4783071" y="2791767"/>
            <a:ext cx="4469586" cy="1148496"/>
          </a:xfrm>
          <a:prstGeom prst="cloudCallout">
            <a:avLst>
              <a:gd fmla="val -44944" name="adj1"/>
              <a:gd fmla="val 76855" name="adj2"/>
            </a:avLst>
          </a:prstGeom>
          <a:solidFill>
            <a:srgbClr val="FF0000"/>
          </a:solidFill>
          <a:ln cap="rnd" cmpd="sng" w="19050">
            <a:solidFill>
              <a:schemeClr val="l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504"/>
              <a:buFont typeface="Arial"/>
              <a:buNone/>
            </a:pPr>
            <a:r>
              <a:rPr b="1" i="0" lang="ja-JP" sz="1504" u="none" cap="none" strike="noStrike">
                <a:solidFill>
                  <a:schemeClr val="lt1"/>
                </a:solidFill>
                <a:latin typeface="Trebuchet MS"/>
                <a:ea typeface="Trebuchet MS"/>
                <a:cs typeface="Trebuchet MS"/>
                <a:sym typeface="Trebuchet MS"/>
              </a:rPr>
              <a:t>この画面は、絶対印刷する！！</a:t>
            </a:r>
            <a:endParaRPr b="0" i="0" sz="1400" u="none" cap="none" strike="noStrike">
              <a:solidFill>
                <a:srgbClr val="000000"/>
              </a:solidFill>
              <a:latin typeface="Arial"/>
              <a:ea typeface="Arial"/>
              <a:cs typeface="Arial"/>
              <a:sym typeface="Arial"/>
            </a:endParaRPr>
          </a:p>
        </p:txBody>
      </p:sp>
      <p:grpSp>
        <p:nvGrpSpPr>
          <p:cNvPr id="241" name="Google Shape;241;p1"/>
          <p:cNvGrpSpPr/>
          <p:nvPr/>
        </p:nvGrpSpPr>
        <p:grpSpPr>
          <a:xfrm flipH="1" rot="10800000">
            <a:off x="2628677" y="1219896"/>
            <a:ext cx="2374328" cy="45719"/>
            <a:chOff x="2700685" y="1278285"/>
            <a:chExt cx="2232248" cy="72008"/>
          </a:xfrm>
        </p:grpSpPr>
        <p:cxnSp>
          <p:nvCxnSpPr>
            <p:cNvPr id="242" name="Google Shape;242;p1"/>
            <p:cNvCxnSpPr/>
            <p:nvPr/>
          </p:nvCxnSpPr>
          <p:spPr>
            <a:xfrm>
              <a:off x="2700685" y="1278285"/>
              <a:ext cx="2232248" cy="0"/>
            </a:xfrm>
            <a:prstGeom prst="straightConnector1">
              <a:avLst/>
            </a:prstGeom>
            <a:noFill/>
            <a:ln cap="rnd" cmpd="sng" w="12700">
              <a:solidFill>
                <a:srgbClr val="FF0000"/>
              </a:solidFill>
              <a:prstDash val="solid"/>
              <a:round/>
              <a:headEnd len="sm" w="sm" type="none"/>
              <a:tailEnd len="sm" w="sm" type="none"/>
            </a:ln>
          </p:spPr>
        </p:cxnSp>
        <p:cxnSp>
          <p:nvCxnSpPr>
            <p:cNvPr id="243" name="Google Shape;243;p1"/>
            <p:cNvCxnSpPr/>
            <p:nvPr/>
          </p:nvCxnSpPr>
          <p:spPr>
            <a:xfrm>
              <a:off x="2700685" y="1350293"/>
              <a:ext cx="2232248" cy="0"/>
            </a:xfrm>
            <a:prstGeom prst="straightConnector1">
              <a:avLst/>
            </a:prstGeom>
            <a:noFill/>
            <a:ln cap="rnd" cmpd="sng" w="12700">
              <a:solidFill>
                <a:srgbClr val="FF0000"/>
              </a:solidFill>
              <a:prstDash val="solid"/>
              <a:round/>
              <a:headEnd len="sm" w="sm" type="none"/>
              <a:tailEnd len="sm" w="sm" type="none"/>
            </a:ln>
          </p:spPr>
        </p:cxnSp>
      </p:grpSp>
      <p:sp>
        <p:nvSpPr>
          <p:cNvPr id="244" name="Google Shape;244;p1"/>
          <p:cNvSpPr txBox="1"/>
          <p:nvPr/>
        </p:nvSpPr>
        <p:spPr>
          <a:xfrm>
            <a:off x="4783071" y="501805"/>
            <a:ext cx="3156597" cy="307777"/>
          </a:xfrm>
          <a:prstGeom prst="rect">
            <a:avLst/>
          </a:prstGeom>
          <a:solidFill>
            <a:srgbClr val="BFE38C"/>
          </a:solidFill>
          <a:ln cap="flat" cmpd="sng" w="9525">
            <a:solidFill>
              <a:schemeClr val="dk1"/>
            </a:solidFill>
            <a:prstDash val="solid"/>
            <a:round/>
            <a:headEnd len="sm" w="sm" type="none"/>
            <a:tailEnd len="sm" w="sm" type="none"/>
          </a:ln>
        </p:spPr>
        <p:txBody>
          <a:bodyPr anchorCtr="0" anchor="t" bIns="45700" lIns="91425" spcFirstLastPara="1" rIns="91425" wrap="square" tIns="45700">
            <a:spAutoFit/>
          </a:bodyPr>
          <a:lstStyle/>
          <a:p>
            <a:pPr indent="0" lvl="0" marL="0" marR="0" rtl="0" algn="ctr">
              <a:lnSpc>
                <a:spcPct val="100000"/>
              </a:lnSpc>
              <a:spcBef>
                <a:spcPts val="0"/>
              </a:spcBef>
              <a:spcAft>
                <a:spcPts val="0"/>
              </a:spcAft>
              <a:buNone/>
            </a:pPr>
            <a:r>
              <a:rPr b="0" i="0" lang="ja-JP" sz="1400" u="none" cap="none" strike="noStrike">
                <a:solidFill>
                  <a:srgbClr val="000000"/>
                </a:solidFill>
                <a:latin typeface="Arial"/>
                <a:ea typeface="Arial"/>
                <a:cs typeface="Arial"/>
                <a:sym typeface="Arial"/>
              </a:rPr>
              <a:t>ID・PW　取得済みの方は次項へ</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8" name="Shape 248"/>
        <p:cNvGrpSpPr/>
        <p:nvPr/>
      </p:nvGrpSpPr>
      <p:grpSpPr>
        <a:xfrm>
          <a:off x="0" y="0"/>
          <a:ext cx="0" cy="0"/>
          <a:chOff x="0" y="0"/>
          <a:chExt cx="0" cy="0"/>
        </a:xfrm>
      </p:grpSpPr>
      <p:sp>
        <p:nvSpPr>
          <p:cNvPr id="249" name="Google Shape;249;p2"/>
          <p:cNvSpPr txBox="1"/>
          <p:nvPr>
            <p:ph type="ctrTitle"/>
          </p:nvPr>
        </p:nvSpPr>
        <p:spPr>
          <a:xfrm>
            <a:off x="1188517" y="2646437"/>
            <a:ext cx="6480720" cy="696518"/>
          </a:xfrm>
          <a:prstGeom prst="rect">
            <a:avLst/>
          </a:prstGeom>
          <a:noFill/>
          <a:ln>
            <a:noFill/>
          </a:ln>
        </p:spPr>
        <p:txBody>
          <a:bodyPr anchorCtr="0" anchor="b" bIns="45700" lIns="72000" spcFirstLastPara="1" rIns="91425" wrap="square" tIns="45700">
            <a:normAutofit/>
          </a:bodyPr>
          <a:lstStyle/>
          <a:p>
            <a:pPr indent="0" lvl="0" marL="0" rtl="0" algn="l">
              <a:lnSpc>
                <a:spcPct val="100000"/>
              </a:lnSpc>
              <a:spcBef>
                <a:spcPts val="0"/>
              </a:spcBef>
              <a:spcAft>
                <a:spcPts val="0"/>
              </a:spcAft>
              <a:buClr>
                <a:srgbClr val="1F497D"/>
              </a:buClr>
              <a:buSzPts val="3600"/>
              <a:buFont typeface="Meiryo"/>
              <a:buNone/>
            </a:pPr>
            <a:r>
              <a:rPr lang="ja-JP" sz="3600">
                <a:solidFill>
                  <a:srgbClr val="1F497D"/>
                </a:solidFill>
                <a:latin typeface="Meiryo"/>
                <a:ea typeface="Meiryo"/>
                <a:cs typeface="Meiryo"/>
                <a:sym typeface="Meiryo"/>
              </a:rPr>
              <a:t>健診予約システム　操作手順</a:t>
            </a:r>
            <a:endParaRPr/>
          </a:p>
        </p:txBody>
      </p:sp>
      <p:sp>
        <p:nvSpPr>
          <p:cNvPr id="250" name="Google Shape;250;p2"/>
          <p:cNvSpPr txBox="1"/>
          <p:nvPr/>
        </p:nvSpPr>
        <p:spPr>
          <a:xfrm>
            <a:off x="396429" y="894683"/>
            <a:ext cx="5550211" cy="584775"/>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3200"/>
              <a:buFont typeface="Arial"/>
              <a:buNone/>
            </a:pPr>
            <a:r>
              <a:rPr b="0" i="0" lang="ja-JP" sz="3200" u="none" cap="none" strike="noStrike">
                <a:solidFill>
                  <a:schemeClr val="dk1"/>
                </a:solidFill>
                <a:latin typeface="Arial"/>
                <a:ea typeface="Arial"/>
                <a:cs typeface="Arial"/>
                <a:sym typeface="Arial"/>
              </a:rPr>
              <a:t>トップグループ健康保険組合</a:t>
            </a:r>
            <a:endParaRPr b="0" i="0" sz="3200" u="none" cap="none" strike="noStrike">
              <a:solidFill>
                <a:schemeClr val="dk1"/>
              </a:solidFill>
              <a:latin typeface="Arial"/>
              <a:ea typeface="Arial"/>
              <a:cs typeface="Arial"/>
              <a:sym typeface="Arial"/>
            </a:endParaRPr>
          </a:p>
        </p:txBody>
      </p:sp>
      <p:sp>
        <p:nvSpPr>
          <p:cNvPr id="251" name="Google Shape;251;p2"/>
          <p:cNvSpPr/>
          <p:nvPr/>
        </p:nvSpPr>
        <p:spPr>
          <a:xfrm>
            <a:off x="1686757" y="3870573"/>
            <a:ext cx="5653817" cy="576064"/>
          </a:xfrm>
          <a:prstGeom prst="homePlate">
            <a:avLst>
              <a:gd fmla="val 50000" name="adj"/>
            </a:avLst>
          </a:prstGeom>
          <a:solidFill>
            <a:srgbClr val="BEEAF8"/>
          </a:solidFill>
          <a:ln cap="rnd" cmpd="sng" w="19050">
            <a:solidFill>
              <a:srgbClr val="4594AE"/>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1" i="0" lang="ja-JP" sz="1800" u="none" cap="none" strike="noStrike">
                <a:solidFill>
                  <a:srgbClr val="FF0000"/>
                </a:solidFill>
                <a:latin typeface="Meiryo"/>
                <a:ea typeface="Meiryo"/>
                <a:cs typeface="Meiryo"/>
                <a:sym typeface="Meiryo"/>
              </a:rPr>
              <a:t>「早期申込み・早期受診」にご協力ください。</a:t>
            </a:r>
            <a:endParaRPr b="1" i="0" sz="1800" u="none" cap="none" strike="noStrike">
              <a:solidFill>
                <a:srgbClr val="FF0000"/>
              </a:solidFill>
              <a:latin typeface="Meiryo"/>
              <a:ea typeface="Meiryo"/>
              <a:cs typeface="Meiryo"/>
              <a:sym typeface="Meiryo"/>
            </a:endParaRPr>
          </a:p>
        </p:txBody>
      </p:sp>
      <p:sp>
        <p:nvSpPr>
          <p:cNvPr id="252" name="Google Shape;252;p2"/>
          <p:cNvSpPr txBox="1"/>
          <p:nvPr>
            <p:ph idx="1" type="subTitle"/>
          </p:nvPr>
        </p:nvSpPr>
        <p:spPr>
          <a:xfrm>
            <a:off x="914400" y="5453758"/>
            <a:ext cx="7961971" cy="523296"/>
          </a:xfrm>
          <a:prstGeom prst="rect">
            <a:avLst/>
          </a:prstGeom>
          <a:solidFill>
            <a:srgbClr val="FFFFCC"/>
          </a:solidFill>
          <a:ln cap="flat" cmpd="sng" w="9525">
            <a:solidFill>
              <a:schemeClr val="dk1"/>
            </a:solidFill>
            <a:prstDash val="solid"/>
            <a:round/>
            <a:headEnd len="sm" w="sm" type="none"/>
            <a:tailEnd len="sm" w="sm" type="none"/>
          </a:ln>
        </p:spPr>
        <p:txBody>
          <a:bodyPr anchorCtr="0" anchor="ctr" bIns="45700" lIns="91425" spcFirstLastPara="1" rIns="91425" wrap="square" tIns="45700">
            <a:noAutofit/>
          </a:bodyPr>
          <a:lstStyle/>
          <a:p>
            <a:pPr indent="0" lvl="0" marL="0" rtl="0" algn="ctr">
              <a:lnSpc>
                <a:spcPct val="100000"/>
              </a:lnSpc>
              <a:spcBef>
                <a:spcPts val="0"/>
              </a:spcBef>
              <a:spcAft>
                <a:spcPts val="0"/>
              </a:spcAft>
              <a:buSzPts val="1280"/>
              <a:buNone/>
            </a:pPr>
            <a:r>
              <a:rPr lang="ja-JP" sz="1600">
                <a:solidFill>
                  <a:srgbClr val="1F497D"/>
                </a:solidFill>
                <a:latin typeface="Meiryo"/>
                <a:ea typeface="Meiryo"/>
                <a:cs typeface="Meiryo"/>
                <a:sym typeface="Meiryo"/>
              </a:rPr>
              <a:t>健診申込受付は㈱バリューHR運営「健診予約システム」で実施いたしします。</a:t>
            </a:r>
            <a:endParaRPr sz="1600">
              <a:solidFill>
                <a:srgbClr val="1F497D"/>
              </a:solidFill>
              <a:latin typeface="Meiryo"/>
              <a:ea typeface="Meiryo"/>
              <a:cs typeface="Meiryo"/>
              <a:sym typeface="Meiryo"/>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56" name="Shape 256"/>
        <p:cNvGrpSpPr/>
        <p:nvPr/>
      </p:nvGrpSpPr>
      <p:grpSpPr>
        <a:xfrm>
          <a:off x="0" y="0"/>
          <a:ext cx="0" cy="0"/>
          <a:chOff x="0" y="0"/>
          <a:chExt cx="0" cy="0"/>
        </a:xfrm>
      </p:grpSpPr>
      <p:pic>
        <p:nvPicPr>
          <p:cNvPr id="257" name="Google Shape;257;p6"/>
          <p:cNvPicPr preferRelativeResize="0"/>
          <p:nvPr/>
        </p:nvPicPr>
        <p:blipFill rotWithShape="1">
          <a:blip r:embed="rId3">
            <a:alphaModFix/>
          </a:blip>
          <a:srcRect b="0" l="0" r="0" t="0"/>
          <a:stretch/>
        </p:blipFill>
        <p:spPr>
          <a:xfrm>
            <a:off x="247473" y="1945271"/>
            <a:ext cx="4669371" cy="552247"/>
          </a:xfrm>
          <a:prstGeom prst="rect">
            <a:avLst/>
          </a:prstGeom>
          <a:noFill/>
          <a:ln>
            <a:noFill/>
          </a:ln>
        </p:spPr>
      </p:pic>
      <p:pic>
        <p:nvPicPr>
          <p:cNvPr id="258" name="Google Shape;258;p6"/>
          <p:cNvPicPr preferRelativeResize="0"/>
          <p:nvPr/>
        </p:nvPicPr>
        <p:blipFill rotWithShape="1">
          <a:blip r:embed="rId4">
            <a:alphaModFix/>
          </a:blip>
          <a:srcRect b="0" l="0" r="0" t="0"/>
          <a:stretch/>
        </p:blipFill>
        <p:spPr>
          <a:xfrm>
            <a:off x="1954991" y="4133723"/>
            <a:ext cx="2947035" cy="1794510"/>
          </a:xfrm>
          <a:prstGeom prst="rect">
            <a:avLst/>
          </a:prstGeom>
          <a:noFill/>
          <a:ln cap="flat" cmpd="sng" w="9525">
            <a:solidFill>
              <a:srgbClr val="1F497D"/>
            </a:solidFill>
            <a:prstDash val="solid"/>
            <a:round/>
            <a:headEnd len="sm" w="sm" type="none"/>
            <a:tailEnd len="sm" w="sm" type="none"/>
          </a:ln>
        </p:spPr>
      </p:pic>
      <p:sp>
        <p:nvSpPr>
          <p:cNvPr id="259" name="Google Shape;259;p6"/>
          <p:cNvSpPr/>
          <p:nvPr/>
        </p:nvSpPr>
        <p:spPr>
          <a:xfrm>
            <a:off x="673535" y="5243443"/>
            <a:ext cx="950162" cy="433448"/>
          </a:xfrm>
          <a:prstGeom prst="roundRect">
            <a:avLst>
              <a:gd fmla="val 16667" name="adj"/>
            </a:avLst>
          </a:prstGeom>
          <a:solidFill>
            <a:srgbClr val="FFFFE1"/>
          </a:solidFill>
          <a:ln cap="flat" cmpd="sng" w="12700">
            <a:solidFill>
              <a:srgbClr val="4495B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0" i="0" lang="ja-JP" sz="1200" u="none" cap="none" strike="noStrike">
                <a:solidFill>
                  <a:schemeClr val="dk1"/>
                </a:solidFill>
                <a:latin typeface="Trebuchet MS"/>
                <a:ea typeface="Trebuchet MS"/>
                <a:cs typeface="Trebuchet MS"/>
                <a:sym typeface="Trebuchet MS"/>
              </a:rPr>
              <a:t>　　　　　　</a:t>
            </a:r>
            <a:endParaRPr b="0" i="0" sz="1200" u="none" cap="none" strike="noStrike">
              <a:solidFill>
                <a:schemeClr val="dk1"/>
              </a:solidFill>
              <a:latin typeface="Trebuchet MS"/>
              <a:ea typeface="Trebuchet MS"/>
              <a:cs typeface="Trebuchet MS"/>
              <a:sym typeface="Trebuchet MS"/>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rebuchet MS"/>
              <a:ea typeface="Trebuchet MS"/>
              <a:cs typeface="Trebuchet MS"/>
              <a:sym typeface="Trebuchet MS"/>
            </a:endParaRPr>
          </a:p>
        </p:txBody>
      </p:sp>
      <p:sp>
        <p:nvSpPr>
          <p:cNvPr id="260" name="Google Shape;260;p6"/>
          <p:cNvSpPr/>
          <p:nvPr/>
        </p:nvSpPr>
        <p:spPr>
          <a:xfrm>
            <a:off x="3096644" y="448697"/>
            <a:ext cx="3711863" cy="333567"/>
          </a:xfrm>
          <a:prstGeom prst="rect">
            <a:avLst/>
          </a:prstGeom>
          <a:solidFill>
            <a:srgbClr val="FFFF00"/>
          </a:solidFill>
          <a:ln cap="flat" cmpd="sng" w="1905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rebuchet MS"/>
              <a:ea typeface="Trebuchet MS"/>
              <a:cs typeface="Trebuchet MS"/>
              <a:sym typeface="Trebuchet MS"/>
            </a:endParaRPr>
          </a:p>
        </p:txBody>
      </p:sp>
      <p:sp>
        <p:nvSpPr>
          <p:cNvPr id="261" name="Google Shape;261;p6"/>
          <p:cNvSpPr txBox="1"/>
          <p:nvPr>
            <p:ph type="title"/>
          </p:nvPr>
        </p:nvSpPr>
        <p:spPr>
          <a:xfrm>
            <a:off x="252413" y="414189"/>
            <a:ext cx="2736304" cy="594984"/>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rgbClr val="1F497D"/>
              </a:buClr>
              <a:buSzPts val="2400"/>
              <a:buFont typeface="Trebuchet MS"/>
              <a:buNone/>
            </a:pPr>
            <a:r>
              <a:rPr b="1" lang="ja-JP" sz="2400">
                <a:solidFill>
                  <a:srgbClr val="1F497D"/>
                </a:solidFill>
                <a:latin typeface="Trebuchet MS"/>
                <a:ea typeface="Trebuchet MS"/>
                <a:cs typeface="Trebuchet MS"/>
                <a:sym typeface="Trebuchet MS"/>
              </a:rPr>
              <a:t>初回ログイン方法</a:t>
            </a:r>
            <a:endParaRPr b="1" sz="2400">
              <a:solidFill>
                <a:srgbClr val="1F497D"/>
              </a:solidFill>
              <a:latin typeface="Trebuchet MS"/>
              <a:ea typeface="Trebuchet MS"/>
              <a:cs typeface="Trebuchet MS"/>
              <a:sym typeface="Trebuchet MS"/>
            </a:endParaRPr>
          </a:p>
        </p:txBody>
      </p:sp>
      <p:sp>
        <p:nvSpPr>
          <p:cNvPr id="262" name="Google Shape;262;p6"/>
          <p:cNvSpPr txBox="1"/>
          <p:nvPr/>
        </p:nvSpPr>
        <p:spPr>
          <a:xfrm>
            <a:off x="3132734" y="485273"/>
            <a:ext cx="3744416" cy="276999"/>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1" i="0" lang="ja-JP" sz="1200" u="none" cap="none" strike="noStrike">
                <a:solidFill>
                  <a:srgbClr val="FF0000"/>
                </a:solidFill>
                <a:latin typeface="Trebuchet MS"/>
                <a:ea typeface="Trebuchet MS"/>
                <a:cs typeface="Trebuchet MS"/>
                <a:sym typeface="Trebuchet MS"/>
              </a:rPr>
              <a:t>カフェテリアサイトと同じＩＤ・パスワードを使用</a:t>
            </a:r>
            <a:endParaRPr b="1" i="0" sz="1200" u="none" cap="none" strike="noStrike">
              <a:solidFill>
                <a:srgbClr val="FF0000"/>
              </a:solidFill>
              <a:latin typeface="Trebuchet MS"/>
              <a:ea typeface="Trebuchet MS"/>
              <a:cs typeface="Trebuchet MS"/>
              <a:sym typeface="Trebuchet MS"/>
            </a:endParaRPr>
          </a:p>
        </p:txBody>
      </p:sp>
      <p:pic>
        <p:nvPicPr>
          <p:cNvPr id="263" name="Google Shape;263;p6"/>
          <p:cNvPicPr preferRelativeResize="0"/>
          <p:nvPr/>
        </p:nvPicPr>
        <p:blipFill rotWithShape="1">
          <a:blip r:embed="rId5">
            <a:alphaModFix/>
          </a:blip>
          <a:srcRect b="9337" l="0" r="4458" t="0"/>
          <a:stretch/>
        </p:blipFill>
        <p:spPr>
          <a:xfrm>
            <a:off x="7285275" y="3594402"/>
            <a:ext cx="2304256" cy="1737668"/>
          </a:xfrm>
          <a:prstGeom prst="rect">
            <a:avLst/>
          </a:prstGeom>
          <a:noFill/>
          <a:ln cap="flat" cmpd="sng" w="9525">
            <a:solidFill>
              <a:srgbClr val="1F497D"/>
            </a:solidFill>
            <a:prstDash val="solid"/>
            <a:round/>
            <a:headEnd len="sm" w="sm" type="none"/>
            <a:tailEnd len="sm" w="sm" type="none"/>
          </a:ln>
        </p:spPr>
      </p:pic>
      <p:pic>
        <p:nvPicPr>
          <p:cNvPr id="264" name="Google Shape;264;p6"/>
          <p:cNvPicPr preferRelativeResize="0"/>
          <p:nvPr/>
        </p:nvPicPr>
        <p:blipFill rotWithShape="1">
          <a:blip r:embed="rId6">
            <a:alphaModFix/>
          </a:blip>
          <a:srcRect b="37290" l="4255" r="5843" t="995"/>
          <a:stretch/>
        </p:blipFill>
        <p:spPr>
          <a:xfrm>
            <a:off x="7097504" y="5476845"/>
            <a:ext cx="2601403" cy="972000"/>
          </a:xfrm>
          <a:prstGeom prst="rect">
            <a:avLst/>
          </a:prstGeom>
          <a:noFill/>
          <a:ln cap="flat" cmpd="sng" w="9525">
            <a:solidFill>
              <a:srgbClr val="1F497D"/>
            </a:solidFill>
            <a:prstDash val="solid"/>
            <a:round/>
            <a:headEnd len="sm" w="sm" type="none"/>
            <a:tailEnd len="sm" w="sm" type="none"/>
          </a:ln>
        </p:spPr>
      </p:pic>
      <p:sp>
        <p:nvSpPr>
          <p:cNvPr id="265" name="Google Shape;265;p6"/>
          <p:cNvSpPr txBox="1"/>
          <p:nvPr/>
        </p:nvSpPr>
        <p:spPr>
          <a:xfrm>
            <a:off x="2832971" y="4420075"/>
            <a:ext cx="847324" cy="169277"/>
          </a:xfrm>
          <a:prstGeom prst="rect">
            <a:avLst/>
          </a:prstGeom>
          <a:solidFill>
            <a:schemeClr val="lt1"/>
          </a:solid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500"/>
              <a:buFont typeface="Arial"/>
              <a:buNone/>
            </a:pPr>
            <a:r>
              <a:rPr b="0" i="0" lang="ja-JP" sz="500" u="none" cap="none" strike="noStrike">
                <a:solidFill>
                  <a:schemeClr val="dk1"/>
                </a:solidFill>
                <a:latin typeface="Trebuchet MS"/>
                <a:ea typeface="Trebuchet MS"/>
                <a:cs typeface="Trebuchet MS"/>
                <a:sym typeface="Trebuchet MS"/>
              </a:rPr>
              <a:t>健診予約システム</a:t>
            </a:r>
            <a:endParaRPr b="0" i="0" sz="500" u="none" cap="none" strike="noStrike">
              <a:solidFill>
                <a:schemeClr val="dk1"/>
              </a:solidFill>
              <a:latin typeface="Trebuchet MS"/>
              <a:ea typeface="Trebuchet MS"/>
              <a:cs typeface="Trebuchet MS"/>
              <a:sym typeface="Trebuchet MS"/>
            </a:endParaRPr>
          </a:p>
        </p:txBody>
      </p:sp>
      <p:sp>
        <p:nvSpPr>
          <p:cNvPr id="266" name="Google Shape;266;p6"/>
          <p:cNvSpPr/>
          <p:nvPr/>
        </p:nvSpPr>
        <p:spPr>
          <a:xfrm>
            <a:off x="2258045" y="4765812"/>
            <a:ext cx="1152000" cy="411130"/>
          </a:xfrm>
          <a:prstGeom prst="rect">
            <a:avLst/>
          </a:prstGeom>
          <a:noFill/>
          <a:ln cap="rnd" cmpd="sng" w="19050">
            <a:solidFill>
              <a:srgbClr val="FF0000"/>
            </a:solidFill>
            <a:prstDash val="dash"/>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rebuchet MS"/>
              <a:ea typeface="Trebuchet MS"/>
              <a:cs typeface="Trebuchet MS"/>
              <a:sym typeface="Trebuchet MS"/>
            </a:endParaRPr>
          </a:p>
        </p:txBody>
      </p:sp>
      <p:sp>
        <p:nvSpPr>
          <p:cNvPr id="267" name="Google Shape;267;p6"/>
          <p:cNvSpPr/>
          <p:nvPr/>
        </p:nvSpPr>
        <p:spPr>
          <a:xfrm>
            <a:off x="252413" y="3315346"/>
            <a:ext cx="2160495" cy="277384"/>
          </a:xfrm>
          <a:prstGeom prst="roundRect">
            <a:avLst>
              <a:gd fmla="val 16667" name="adj"/>
            </a:avLst>
          </a:prstGeom>
          <a:solidFill>
            <a:schemeClr val="accent2"/>
          </a:solidFill>
          <a:ln cap="rnd" cmpd="sng" w="19050">
            <a:solidFill>
              <a:srgbClr val="215F8E"/>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100"/>
              <a:buFont typeface="Arial"/>
              <a:buNone/>
            </a:pPr>
            <a:r>
              <a:rPr b="1" i="0" lang="ja-JP" sz="1100" u="none" cap="none" strike="noStrike">
                <a:solidFill>
                  <a:schemeClr val="lt1"/>
                </a:solidFill>
                <a:latin typeface="Trebuchet MS"/>
                <a:ea typeface="Trebuchet MS"/>
                <a:cs typeface="Trebuchet MS"/>
                <a:sym typeface="Trebuchet MS"/>
              </a:rPr>
              <a:t>ID・パスワード取得済みの方</a:t>
            </a:r>
            <a:endParaRPr b="1" i="0" sz="1100" u="none" cap="none" strike="noStrike">
              <a:solidFill>
                <a:schemeClr val="lt1"/>
              </a:solidFill>
              <a:latin typeface="Trebuchet MS"/>
              <a:ea typeface="Trebuchet MS"/>
              <a:cs typeface="Trebuchet MS"/>
              <a:sym typeface="Trebuchet MS"/>
            </a:endParaRPr>
          </a:p>
        </p:txBody>
      </p:sp>
      <p:sp>
        <p:nvSpPr>
          <p:cNvPr id="268" name="Google Shape;268;p6"/>
          <p:cNvSpPr/>
          <p:nvPr/>
        </p:nvSpPr>
        <p:spPr>
          <a:xfrm>
            <a:off x="2348922" y="5218736"/>
            <a:ext cx="972000" cy="258110"/>
          </a:xfrm>
          <a:prstGeom prst="rect">
            <a:avLst/>
          </a:prstGeom>
          <a:noFill/>
          <a:ln cap="rnd" cmpd="sng" w="19050">
            <a:solidFill>
              <a:srgbClr val="FF0000"/>
            </a:solidFill>
            <a:prstDash val="dash"/>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rebuchet MS"/>
              <a:ea typeface="Trebuchet MS"/>
              <a:cs typeface="Trebuchet MS"/>
              <a:sym typeface="Trebuchet MS"/>
            </a:endParaRPr>
          </a:p>
        </p:txBody>
      </p:sp>
      <p:sp>
        <p:nvSpPr>
          <p:cNvPr id="269" name="Google Shape;269;p6"/>
          <p:cNvSpPr/>
          <p:nvPr/>
        </p:nvSpPr>
        <p:spPr>
          <a:xfrm>
            <a:off x="5104774" y="3278422"/>
            <a:ext cx="2022718" cy="277384"/>
          </a:xfrm>
          <a:prstGeom prst="roundRect">
            <a:avLst>
              <a:gd fmla="val 16667" name="adj"/>
            </a:avLst>
          </a:prstGeom>
          <a:solidFill>
            <a:schemeClr val="accent2"/>
          </a:solidFill>
          <a:ln cap="rnd" cmpd="sng" w="19050">
            <a:solidFill>
              <a:srgbClr val="215F8E"/>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100"/>
              <a:buFont typeface="Arial"/>
              <a:buNone/>
            </a:pPr>
            <a:r>
              <a:rPr b="1" i="0" lang="ja-JP" sz="1100" u="none" cap="none" strike="noStrike">
                <a:solidFill>
                  <a:schemeClr val="lt1"/>
                </a:solidFill>
                <a:latin typeface="Trebuchet MS"/>
                <a:ea typeface="Trebuchet MS"/>
                <a:cs typeface="Trebuchet MS"/>
                <a:sym typeface="Trebuchet MS"/>
              </a:rPr>
              <a:t>ID・パスワード未取得の方</a:t>
            </a:r>
            <a:endParaRPr b="1" i="0" sz="1100" u="none" cap="none" strike="noStrike">
              <a:solidFill>
                <a:schemeClr val="lt1"/>
              </a:solidFill>
              <a:latin typeface="Trebuchet MS"/>
              <a:ea typeface="Trebuchet MS"/>
              <a:cs typeface="Trebuchet MS"/>
              <a:sym typeface="Trebuchet MS"/>
            </a:endParaRPr>
          </a:p>
        </p:txBody>
      </p:sp>
      <p:sp>
        <p:nvSpPr>
          <p:cNvPr id="270" name="Google Shape;270;p6"/>
          <p:cNvSpPr/>
          <p:nvPr/>
        </p:nvSpPr>
        <p:spPr>
          <a:xfrm>
            <a:off x="108397" y="1009173"/>
            <a:ext cx="9433048" cy="326084"/>
          </a:xfrm>
          <a:prstGeom prst="rect">
            <a:avLst/>
          </a:prstGeom>
          <a:solidFill>
            <a:srgbClr val="1F497D"/>
          </a:solidFill>
          <a:ln>
            <a:noFill/>
          </a:ln>
        </p:spPr>
        <p:txBody>
          <a:bodyPr anchorCtr="0" anchor="ctr" bIns="45700" lIns="91425" spcFirstLastPara="1" rIns="91425" wrap="square" tIns="45700">
            <a:noAutofit/>
          </a:bodyPr>
          <a:lstStyle/>
          <a:p>
            <a:pPr indent="0" lvl="0" marL="0" marR="0" rtl="0" algn="l">
              <a:lnSpc>
                <a:spcPct val="150000"/>
              </a:lnSpc>
              <a:spcBef>
                <a:spcPts val="0"/>
              </a:spcBef>
              <a:spcAft>
                <a:spcPts val="0"/>
              </a:spcAft>
              <a:buClr>
                <a:srgbClr val="000000"/>
              </a:buClr>
              <a:buSzPts val="1600"/>
              <a:buFont typeface="Arial"/>
              <a:buNone/>
            </a:pPr>
            <a:r>
              <a:rPr b="1" i="0" lang="ja-JP" sz="1600" u="none" cap="none" strike="noStrike">
                <a:solidFill>
                  <a:schemeClr val="lt1"/>
                </a:solidFill>
                <a:latin typeface="Trebuchet MS"/>
                <a:ea typeface="Trebuchet MS"/>
                <a:cs typeface="Trebuchet MS"/>
                <a:sym typeface="Trebuchet MS"/>
              </a:rPr>
              <a:t>1.トップグループ健康保険組合にアクセスする</a:t>
            </a:r>
            <a:endParaRPr b="1" i="0" sz="1600" u="none" cap="none" strike="noStrike">
              <a:solidFill>
                <a:schemeClr val="lt1"/>
              </a:solidFill>
              <a:latin typeface="Trebuchet MS"/>
              <a:ea typeface="Trebuchet MS"/>
              <a:cs typeface="Trebuchet MS"/>
              <a:sym typeface="Trebuchet MS"/>
            </a:endParaRPr>
          </a:p>
        </p:txBody>
      </p:sp>
      <p:sp>
        <p:nvSpPr>
          <p:cNvPr id="271" name="Google Shape;271;p6"/>
          <p:cNvSpPr/>
          <p:nvPr/>
        </p:nvSpPr>
        <p:spPr>
          <a:xfrm>
            <a:off x="321040" y="1422301"/>
            <a:ext cx="1666447" cy="288032"/>
          </a:xfrm>
          <a:prstGeom prst="rect">
            <a:avLst/>
          </a:prstGeom>
          <a:noFill/>
          <a:ln cap="rnd" cmpd="sng" w="19050">
            <a:solidFill>
              <a:srgbClr val="4594AE"/>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100"/>
              <a:buFont typeface="Arial"/>
              <a:buNone/>
            </a:pPr>
            <a:r>
              <a:rPr b="1" i="0" lang="ja-JP" sz="1100" u="none" cap="none" strike="noStrike">
                <a:solidFill>
                  <a:schemeClr val="dk1"/>
                </a:solidFill>
                <a:latin typeface="Trebuchet MS"/>
                <a:ea typeface="Trebuchet MS"/>
                <a:cs typeface="Trebuchet MS"/>
                <a:sym typeface="Trebuchet MS"/>
              </a:rPr>
              <a:t>Top-Portalサイトより</a:t>
            </a:r>
            <a:endParaRPr b="1" i="0" sz="1100" u="none" cap="none" strike="noStrike">
              <a:solidFill>
                <a:schemeClr val="dk1"/>
              </a:solidFill>
              <a:latin typeface="Trebuchet MS"/>
              <a:ea typeface="Trebuchet MS"/>
              <a:cs typeface="Trebuchet MS"/>
              <a:sym typeface="Trebuchet MS"/>
            </a:endParaRPr>
          </a:p>
        </p:txBody>
      </p:sp>
      <p:sp>
        <p:nvSpPr>
          <p:cNvPr id="272" name="Google Shape;272;p6"/>
          <p:cNvSpPr/>
          <p:nvPr/>
        </p:nvSpPr>
        <p:spPr>
          <a:xfrm>
            <a:off x="5286183" y="1449301"/>
            <a:ext cx="578711" cy="288032"/>
          </a:xfrm>
          <a:prstGeom prst="rect">
            <a:avLst/>
          </a:prstGeom>
          <a:solidFill>
            <a:schemeClr val="accent1"/>
          </a:solidFill>
          <a:ln cap="rnd" cmpd="sng" w="19050">
            <a:solidFill>
              <a:srgbClr val="4594AE"/>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ja-JP" sz="1400" u="none" cap="none" strike="noStrike">
                <a:solidFill>
                  <a:schemeClr val="lt1"/>
                </a:solidFill>
                <a:latin typeface="Trebuchet MS"/>
                <a:ea typeface="Trebuchet MS"/>
                <a:cs typeface="Trebuchet MS"/>
                <a:sym typeface="Trebuchet MS"/>
              </a:rPr>
              <a:t>検索</a:t>
            </a:r>
            <a:endParaRPr b="0" i="0" sz="1400" u="none" cap="none" strike="noStrike">
              <a:solidFill>
                <a:schemeClr val="lt1"/>
              </a:solidFill>
              <a:latin typeface="Trebuchet MS"/>
              <a:ea typeface="Trebuchet MS"/>
              <a:cs typeface="Trebuchet MS"/>
              <a:sym typeface="Trebuchet MS"/>
            </a:endParaRPr>
          </a:p>
        </p:txBody>
      </p:sp>
      <p:sp>
        <p:nvSpPr>
          <p:cNvPr id="273" name="Google Shape;273;p6"/>
          <p:cNvSpPr/>
          <p:nvPr/>
        </p:nvSpPr>
        <p:spPr>
          <a:xfrm>
            <a:off x="6183302" y="1373068"/>
            <a:ext cx="3312368" cy="435490"/>
          </a:xfrm>
          <a:prstGeom prst="roundRect">
            <a:avLst>
              <a:gd fmla="val 16667" name="adj"/>
            </a:avLst>
          </a:prstGeom>
          <a:solidFill>
            <a:srgbClr val="FFFFE1"/>
          </a:solidFill>
          <a:ln cap="flat" cmpd="sng" w="12700">
            <a:solidFill>
              <a:srgbClr val="4495B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0" i="0" lang="ja-JP" sz="1200" u="none" cap="none" strike="noStrike">
                <a:solidFill>
                  <a:schemeClr val="dk1"/>
                </a:solidFill>
                <a:latin typeface="Trebuchet MS"/>
                <a:ea typeface="Trebuchet MS"/>
                <a:cs typeface="Trebuchet MS"/>
                <a:sym typeface="Trebuchet MS"/>
              </a:rPr>
              <a:t>検索サイトで「トップグループ健保」を検索</a:t>
            </a:r>
            <a:endParaRPr b="0" i="0" sz="1200" u="none" cap="none" strike="noStrike">
              <a:solidFill>
                <a:schemeClr val="dk1"/>
              </a:solidFill>
              <a:latin typeface="Trebuchet MS"/>
              <a:ea typeface="Trebuchet MS"/>
              <a:cs typeface="Trebuchet MS"/>
              <a:sym typeface="Trebuchet MS"/>
            </a:endParaRPr>
          </a:p>
          <a:p>
            <a:pPr indent="0" lvl="0" marL="0" marR="0" rtl="0" algn="l">
              <a:lnSpc>
                <a:spcPct val="100000"/>
              </a:lnSpc>
              <a:spcBef>
                <a:spcPts val="0"/>
              </a:spcBef>
              <a:spcAft>
                <a:spcPts val="0"/>
              </a:spcAft>
              <a:buClr>
                <a:srgbClr val="000000"/>
              </a:buClr>
              <a:buSzPts val="1200"/>
              <a:buFont typeface="Arial"/>
              <a:buNone/>
            </a:pPr>
            <a:r>
              <a:rPr b="0" i="0" lang="ja-JP" sz="1200" u="none" cap="none" strike="noStrike">
                <a:solidFill>
                  <a:schemeClr val="dk1"/>
                </a:solidFill>
                <a:latin typeface="Trebuchet MS"/>
                <a:ea typeface="Trebuchet MS"/>
                <a:cs typeface="Trebuchet MS"/>
                <a:sym typeface="Trebuchet MS"/>
              </a:rPr>
              <a:t>URL　https://www.top-kenpo.com/</a:t>
            </a:r>
            <a:endParaRPr b="0" i="0" sz="1200" u="none" cap="none" strike="noStrike">
              <a:solidFill>
                <a:schemeClr val="dk1"/>
              </a:solidFill>
              <a:latin typeface="Trebuchet MS"/>
              <a:ea typeface="Trebuchet MS"/>
              <a:cs typeface="Trebuchet MS"/>
              <a:sym typeface="Trebuchet MS"/>
            </a:endParaRPr>
          </a:p>
        </p:txBody>
      </p:sp>
      <p:sp>
        <p:nvSpPr>
          <p:cNvPr id="274" name="Google Shape;274;p6"/>
          <p:cNvSpPr/>
          <p:nvPr/>
        </p:nvSpPr>
        <p:spPr>
          <a:xfrm>
            <a:off x="180405" y="1982213"/>
            <a:ext cx="973859" cy="504000"/>
          </a:xfrm>
          <a:prstGeom prst="rect">
            <a:avLst/>
          </a:prstGeom>
          <a:noFill/>
          <a:ln cap="rnd" cmpd="sng" w="19050">
            <a:solidFill>
              <a:srgbClr val="FF0000"/>
            </a:solidFill>
            <a:prstDash val="dash"/>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rebuchet MS"/>
              <a:ea typeface="Trebuchet MS"/>
              <a:cs typeface="Trebuchet MS"/>
              <a:sym typeface="Trebuchet MS"/>
            </a:endParaRPr>
          </a:p>
        </p:txBody>
      </p:sp>
      <p:sp>
        <p:nvSpPr>
          <p:cNvPr id="275" name="Google Shape;275;p6"/>
          <p:cNvSpPr/>
          <p:nvPr/>
        </p:nvSpPr>
        <p:spPr>
          <a:xfrm>
            <a:off x="5869037" y="1531055"/>
            <a:ext cx="310122" cy="128965"/>
          </a:xfrm>
          <a:prstGeom prst="leftArrow">
            <a:avLst>
              <a:gd fmla="val 50000" name="adj1"/>
              <a:gd fmla="val 50000" name="adj2"/>
            </a:avLst>
          </a:prstGeom>
          <a:solidFill>
            <a:srgbClr val="FF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rebuchet MS"/>
              <a:ea typeface="Trebuchet MS"/>
              <a:cs typeface="Trebuchet MS"/>
              <a:sym typeface="Trebuchet MS"/>
            </a:endParaRPr>
          </a:p>
        </p:txBody>
      </p:sp>
      <p:sp>
        <p:nvSpPr>
          <p:cNvPr id="276" name="Google Shape;276;p6"/>
          <p:cNvSpPr/>
          <p:nvPr/>
        </p:nvSpPr>
        <p:spPr>
          <a:xfrm flipH="1">
            <a:off x="712775" y="2495153"/>
            <a:ext cx="4573408" cy="242276"/>
          </a:xfrm>
          <a:prstGeom prst="bentUpArrow">
            <a:avLst>
              <a:gd fmla="val 25000" name="adj1"/>
              <a:gd fmla="val 25000" name="adj2"/>
              <a:gd fmla="val 49557" name="adj3"/>
            </a:avLst>
          </a:prstGeom>
          <a:solidFill>
            <a:srgbClr val="FF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rebuchet MS"/>
              <a:ea typeface="Trebuchet MS"/>
              <a:cs typeface="Trebuchet MS"/>
              <a:sym typeface="Trebuchet MS"/>
            </a:endParaRPr>
          </a:p>
        </p:txBody>
      </p:sp>
      <p:cxnSp>
        <p:nvCxnSpPr>
          <p:cNvPr id="277" name="Google Shape;277;p6"/>
          <p:cNvCxnSpPr>
            <a:stCxn id="278" idx="1"/>
          </p:cNvCxnSpPr>
          <p:nvPr/>
        </p:nvCxnSpPr>
        <p:spPr>
          <a:xfrm flipH="1">
            <a:off x="5243300" y="2154209"/>
            <a:ext cx="156000" cy="479700"/>
          </a:xfrm>
          <a:prstGeom prst="bentConnector2">
            <a:avLst/>
          </a:prstGeom>
          <a:noFill/>
          <a:ln cap="sq" cmpd="sng" w="63500">
            <a:solidFill>
              <a:srgbClr val="FF0000"/>
            </a:solidFill>
            <a:prstDash val="solid"/>
            <a:miter lim="800000"/>
            <a:headEnd len="sm" w="sm" type="none"/>
            <a:tailEnd len="sm" w="sm" type="none"/>
          </a:ln>
        </p:spPr>
      </p:cxnSp>
      <p:sp>
        <p:nvSpPr>
          <p:cNvPr id="278" name="Google Shape;278;p6"/>
          <p:cNvSpPr/>
          <p:nvPr/>
        </p:nvSpPr>
        <p:spPr>
          <a:xfrm>
            <a:off x="5399300" y="1920212"/>
            <a:ext cx="3456384" cy="467994"/>
          </a:xfrm>
          <a:prstGeom prst="roundRect">
            <a:avLst>
              <a:gd fmla="val 16667" name="adj"/>
            </a:avLst>
          </a:prstGeom>
          <a:solidFill>
            <a:srgbClr val="FFFFE1"/>
          </a:solidFill>
          <a:ln cap="flat" cmpd="sng" w="12700">
            <a:solidFill>
              <a:srgbClr val="4495B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0" i="0" lang="ja-JP" sz="1200" u="none" cap="none" strike="noStrike">
                <a:solidFill>
                  <a:schemeClr val="dk1"/>
                </a:solidFill>
                <a:latin typeface="Trebuchet MS"/>
                <a:ea typeface="Trebuchet MS"/>
                <a:cs typeface="Trebuchet MS"/>
                <a:sym typeface="Trebuchet MS"/>
              </a:rPr>
              <a:t>ホームページ中央にある「健診予約」を押すとログイン画面が表示</a:t>
            </a:r>
            <a:endParaRPr b="0" i="0" sz="1200" u="none" cap="none" strike="noStrike">
              <a:solidFill>
                <a:schemeClr val="dk1"/>
              </a:solidFill>
              <a:latin typeface="Trebuchet MS"/>
              <a:ea typeface="Trebuchet MS"/>
              <a:cs typeface="Trebuchet MS"/>
              <a:sym typeface="Trebuchet MS"/>
            </a:endParaRPr>
          </a:p>
        </p:txBody>
      </p:sp>
      <p:sp>
        <p:nvSpPr>
          <p:cNvPr id="279" name="Google Shape;279;p6"/>
          <p:cNvSpPr/>
          <p:nvPr/>
        </p:nvSpPr>
        <p:spPr>
          <a:xfrm>
            <a:off x="108397" y="2821812"/>
            <a:ext cx="9433048" cy="326084"/>
          </a:xfrm>
          <a:prstGeom prst="rect">
            <a:avLst/>
          </a:prstGeom>
          <a:solidFill>
            <a:srgbClr val="1F497D"/>
          </a:solidFill>
          <a:ln>
            <a:noFill/>
          </a:ln>
        </p:spPr>
        <p:txBody>
          <a:bodyPr anchorCtr="0" anchor="ctr" bIns="45700" lIns="91425" spcFirstLastPara="1" rIns="91425" wrap="square" tIns="45700">
            <a:noAutofit/>
          </a:bodyPr>
          <a:lstStyle/>
          <a:p>
            <a:pPr indent="0" lvl="0" marL="0" marR="0" rtl="0" algn="l">
              <a:lnSpc>
                <a:spcPct val="150000"/>
              </a:lnSpc>
              <a:spcBef>
                <a:spcPts val="0"/>
              </a:spcBef>
              <a:spcAft>
                <a:spcPts val="0"/>
              </a:spcAft>
              <a:buClr>
                <a:srgbClr val="000000"/>
              </a:buClr>
              <a:buSzPts val="1600"/>
              <a:buFont typeface="Arial"/>
              <a:buNone/>
            </a:pPr>
            <a:r>
              <a:rPr b="1" i="0" lang="ja-JP" sz="1600" u="none" cap="none" strike="noStrike">
                <a:solidFill>
                  <a:schemeClr val="lt1"/>
                </a:solidFill>
                <a:latin typeface="Trebuchet MS"/>
                <a:ea typeface="Trebuchet MS"/>
                <a:cs typeface="Trebuchet MS"/>
                <a:sym typeface="Trebuchet MS"/>
              </a:rPr>
              <a:t>2.ログインする</a:t>
            </a:r>
            <a:endParaRPr b="1" i="0" sz="1600" u="none" cap="none" strike="noStrike">
              <a:solidFill>
                <a:schemeClr val="lt1"/>
              </a:solidFill>
              <a:latin typeface="Trebuchet MS"/>
              <a:ea typeface="Trebuchet MS"/>
              <a:cs typeface="Trebuchet MS"/>
              <a:sym typeface="Trebuchet MS"/>
            </a:endParaRPr>
          </a:p>
        </p:txBody>
      </p:sp>
      <p:sp>
        <p:nvSpPr>
          <p:cNvPr id="280" name="Google Shape;280;p6"/>
          <p:cNvSpPr/>
          <p:nvPr/>
        </p:nvSpPr>
        <p:spPr>
          <a:xfrm rot="10800000">
            <a:off x="2595684" y="1815671"/>
            <a:ext cx="319070" cy="125614"/>
          </a:xfrm>
          <a:prstGeom prst="triangle">
            <a:avLst>
              <a:gd fmla="val 50000" name="adj"/>
            </a:avLst>
          </a:prstGeom>
          <a:solidFill>
            <a:srgbClr val="4495B0"/>
          </a:solidFill>
          <a:ln cap="rnd" cmpd="sng" w="19050">
            <a:solidFill>
              <a:srgbClr val="4594AE"/>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rebuchet MS"/>
              <a:ea typeface="Trebuchet MS"/>
              <a:cs typeface="Trebuchet MS"/>
              <a:sym typeface="Trebuchet MS"/>
            </a:endParaRPr>
          </a:p>
        </p:txBody>
      </p:sp>
      <p:sp>
        <p:nvSpPr>
          <p:cNvPr id="281" name="Google Shape;281;p6"/>
          <p:cNvSpPr/>
          <p:nvPr/>
        </p:nvSpPr>
        <p:spPr>
          <a:xfrm rot="10800000">
            <a:off x="883234" y="3775396"/>
            <a:ext cx="319070" cy="125614"/>
          </a:xfrm>
          <a:prstGeom prst="triangle">
            <a:avLst>
              <a:gd fmla="val 50000" name="adj"/>
            </a:avLst>
          </a:prstGeom>
          <a:solidFill>
            <a:srgbClr val="4495B0"/>
          </a:solidFill>
          <a:ln cap="rnd" cmpd="sng" w="19050">
            <a:solidFill>
              <a:srgbClr val="4594AE"/>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rebuchet MS"/>
              <a:ea typeface="Trebuchet MS"/>
              <a:cs typeface="Trebuchet MS"/>
              <a:sym typeface="Trebuchet MS"/>
            </a:endParaRPr>
          </a:p>
        </p:txBody>
      </p:sp>
      <p:sp>
        <p:nvSpPr>
          <p:cNvPr id="282" name="Google Shape;282;p6"/>
          <p:cNvSpPr/>
          <p:nvPr/>
        </p:nvSpPr>
        <p:spPr>
          <a:xfrm rot="10800000">
            <a:off x="920015" y="4921894"/>
            <a:ext cx="319070" cy="125614"/>
          </a:xfrm>
          <a:prstGeom prst="triangle">
            <a:avLst>
              <a:gd fmla="val 50000" name="adj"/>
            </a:avLst>
          </a:prstGeom>
          <a:solidFill>
            <a:srgbClr val="4495B0"/>
          </a:solidFill>
          <a:ln cap="rnd" cmpd="sng" w="19050">
            <a:solidFill>
              <a:srgbClr val="4594AE"/>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rebuchet MS"/>
              <a:ea typeface="Trebuchet MS"/>
              <a:cs typeface="Trebuchet MS"/>
              <a:sym typeface="Trebuchet MS"/>
            </a:endParaRPr>
          </a:p>
        </p:txBody>
      </p:sp>
      <p:sp>
        <p:nvSpPr>
          <p:cNvPr id="283" name="Google Shape;283;p6"/>
          <p:cNvSpPr/>
          <p:nvPr/>
        </p:nvSpPr>
        <p:spPr>
          <a:xfrm>
            <a:off x="3740500" y="4657812"/>
            <a:ext cx="936000" cy="216000"/>
          </a:xfrm>
          <a:prstGeom prst="rect">
            <a:avLst/>
          </a:prstGeom>
          <a:noFill/>
          <a:ln cap="rnd" cmpd="sng" w="19050">
            <a:solidFill>
              <a:srgbClr val="FF0000"/>
            </a:solidFill>
            <a:prstDash val="dash"/>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rebuchet MS"/>
              <a:ea typeface="Trebuchet MS"/>
              <a:cs typeface="Trebuchet MS"/>
              <a:sym typeface="Trebuchet MS"/>
            </a:endParaRPr>
          </a:p>
        </p:txBody>
      </p:sp>
      <p:sp>
        <p:nvSpPr>
          <p:cNvPr id="284" name="Google Shape;284;p6"/>
          <p:cNvSpPr/>
          <p:nvPr/>
        </p:nvSpPr>
        <p:spPr>
          <a:xfrm>
            <a:off x="5435171" y="3788481"/>
            <a:ext cx="1373336" cy="546010"/>
          </a:xfrm>
          <a:prstGeom prst="roundRect">
            <a:avLst>
              <a:gd fmla="val 16667" name="adj"/>
            </a:avLst>
          </a:prstGeom>
          <a:solidFill>
            <a:srgbClr val="FFFFE1"/>
          </a:solidFill>
          <a:ln cap="flat" cmpd="sng" w="12700">
            <a:solidFill>
              <a:srgbClr val="4495B0"/>
            </a:solidFill>
            <a:prstDash val="solid"/>
            <a:round/>
            <a:headEnd len="sm" w="sm" type="none"/>
            <a:tailEnd len="sm" w="sm" type="none"/>
          </a:ln>
        </p:spPr>
        <p:txBody>
          <a:bodyPr anchorCtr="0" anchor="b"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0" i="0" lang="ja-JP" sz="1200" u="none" cap="none" strike="noStrike">
                <a:solidFill>
                  <a:schemeClr val="dk1"/>
                </a:solidFill>
                <a:latin typeface="Trebuchet MS"/>
                <a:ea typeface="Trebuchet MS"/>
                <a:cs typeface="Trebuchet MS"/>
                <a:sym typeface="Trebuchet MS"/>
              </a:rPr>
              <a:t>　　　　　　</a:t>
            </a:r>
            <a:endParaRPr b="0" i="0" sz="1200" u="none" cap="none" strike="noStrike">
              <a:solidFill>
                <a:schemeClr val="dk1"/>
              </a:solidFill>
              <a:latin typeface="Trebuchet MS"/>
              <a:ea typeface="Trebuchet MS"/>
              <a:cs typeface="Trebuchet MS"/>
              <a:sym typeface="Trebuchet MS"/>
            </a:endParaRPr>
          </a:p>
          <a:p>
            <a:pPr indent="0" lvl="0" marL="0" marR="0" rtl="0" algn="l">
              <a:lnSpc>
                <a:spcPct val="100000"/>
              </a:lnSpc>
              <a:spcBef>
                <a:spcPts val="0"/>
              </a:spcBef>
              <a:spcAft>
                <a:spcPts val="0"/>
              </a:spcAft>
              <a:buClr>
                <a:srgbClr val="000000"/>
              </a:buClr>
              <a:buSzPts val="1100"/>
              <a:buFont typeface="Arial"/>
              <a:buNone/>
            </a:pPr>
            <a:r>
              <a:rPr b="0" i="0" lang="ja-JP" sz="1100" u="none" cap="none" strike="noStrike">
                <a:solidFill>
                  <a:schemeClr val="dk1"/>
                </a:solidFill>
                <a:latin typeface="Trebuchet MS"/>
                <a:ea typeface="Trebuchet MS"/>
                <a:cs typeface="Trebuchet MS"/>
                <a:sym typeface="Trebuchet MS"/>
              </a:rPr>
              <a:t>を押す</a:t>
            </a:r>
            <a:endParaRPr b="0" i="0" sz="1100" u="none" cap="none" strike="noStrike">
              <a:solidFill>
                <a:schemeClr val="dk1"/>
              </a:solidFill>
              <a:latin typeface="Trebuchet MS"/>
              <a:ea typeface="Trebuchet MS"/>
              <a:cs typeface="Trebuchet MS"/>
              <a:sym typeface="Trebuchet MS"/>
            </a:endParaRPr>
          </a:p>
        </p:txBody>
      </p:sp>
      <p:sp>
        <p:nvSpPr>
          <p:cNvPr id="285" name="Google Shape;285;p6"/>
          <p:cNvSpPr/>
          <p:nvPr/>
        </p:nvSpPr>
        <p:spPr>
          <a:xfrm rot="10800000">
            <a:off x="5947014" y="3628641"/>
            <a:ext cx="319070" cy="125614"/>
          </a:xfrm>
          <a:prstGeom prst="triangle">
            <a:avLst>
              <a:gd fmla="val 50000" name="adj"/>
            </a:avLst>
          </a:prstGeom>
          <a:solidFill>
            <a:srgbClr val="4495B0"/>
          </a:solidFill>
          <a:ln cap="rnd" cmpd="sng" w="19050">
            <a:solidFill>
              <a:srgbClr val="4594AE"/>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rebuchet MS"/>
              <a:ea typeface="Trebuchet MS"/>
              <a:cs typeface="Trebuchet MS"/>
              <a:sym typeface="Trebuchet MS"/>
            </a:endParaRPr>
          </a:p>
        </p:txBody>
      </p:sp>
      <p:sp>
        <p:nvSpPr>
          <p:cNvPr id="286" name="Google Shape;286;p6"/>
          <p:cNvSpPr/>
          <p:nvPr/>
        </p:nvSpPr>
        <p:spPr>
          <a:xfrm rot="10800000">
            <a:off x="5947247" y="4390711"/>
            <a:ext cx="319070" cy="125614"/>
          </a:xfrm>
          <a:prstGeom prst="triangle">
            <a:avLst>
              <a:gd fmla="val 50000" name="adj"/>
            </a:avLst>
          </a:prstGeom>
          <a:solidFill>
            <a:srgbClr val="4495B0"/>
          </a:solidFill>
          <a:ln cap="rnd" cmpd="sng" w="19050">
            <a:solidFill>
              <a:srgbClr val="4594AE"/>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rebuchet MS"/>
              <a:ea typeface="Trebuchet MS"/>
              <a:cs typeface="Trebuchet MS"/>
              <a:sym typeface="Trebuchet MS"/>
            </a:endParaRPr>
          </a:p>
        </p:txBody>
      </p:sp>
      <p:sp>
        <p:nvSpPr>
          <p:cNvPr id="287" name="Google Shape;287;p6"/>
          <p:cNvSpPr/>
          <p:nvPr/>
        </p:nvSpPr>
        <p:spPr>
          <a:xfrm>
            <a:off x="7363003" y="4033305"/>
            <a:ext cx="2206746" cy="952034"/>
          </a:xfrm>
          <a:prstGeom prst="rect">
            <a:avLst/>
          </a:prstGeom>
          <a:noFill/>
          <a:ln cap="rnd" cmpd="sng" w="19050">
            <a:solidFill>
              <a:srgbClr val="FF0000"/>
            </a:solidFill>
            <a:prstDash val="dash"/>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rebuchet MS"/>
              <a:ea typeface="Trebuchet MS"/>
              <a:cs typeface="Trebuchet MS"/>
              <a:sym typeface="Trebuchet MS"/>
            </a:endParaRPr>
          </a:p>
        </p:txBody>
      </p:sp>
      <p:sp>
        <p:nvSpPr>
          <p:cNvPr id="288" name="Google Shape;288;p6"/>
          <p:cNvSpPr/>
          <p:nvPr/>
        </p:nvSpPr>
        <p:spPr>
          <a:xfrm rot="10800000">
            <a:off x="5948536" y="5362821"/>
            <a:ext cx="319070" cy="125614"/>
          </a:xfrm>
          <a:prstGeom prst="triangle">
            <a:avLst>
              <a:gd fmla="val 50000" name="adj"/>
            </a:avLst>
          </a:prstGeom>
          <a:solidFill>
            <a:srgbClr val="4495B0"/>
          </a:solidFill>
          <a:ln cap="rnd" cmpd="sng" w="19050">
            <a:solidFill>
              <a:srgbClr val="4594AE"/>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rebuchet MS"/>
              <a:ea typeface="Trebuchet MS"/>
              <a:cs typeface="Trebuchet MS"/>
              <a:sym typeface="Trebuchet MS"/>
            </a:endParaRPr>
          </a:p>
        </p:txBody>
      </p:sp>
      <p:sp>
        <p:nvSpPr>
          <p:cNvPr id="289" name="Google Shape;289;p6"/>
          <p:cNvSpPr/>
          <p:nvPr/>
        </p:nvSpPr>
        <p:spPr>
          <a:xfrm>
            <a:off x="8506792" y="5130113"/>
            <a:ext cx="606743" cy="196655"/>
          </a:xfrm>
          <a:prstGeom prst="rect">
            <a:avLst/>
          </a:prstGeom>
          <a:noFill/>
          <a:ln cap="rnd" cmpd="sng" w="1905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rebuchet MS"/>
              <a:ea typeface="Trebuchet MS"/>
              <a:cs typeface="Trebuchet MS"/>
              <a:sym typeface="Trebuchet MS"/>
            </a:endParaRPr>
          </a:p>
        </p:txBody>
      </p:sp>
      <p:sp>
        <p:nvSpPr>
          <p:cNvPr id="290" name="Google Shape;290;p6"/>
          <p:cNvSpPr/>
          <p:nvPr/>
        </p:nvSpPr>
        <p:spPr>
          <a:xfrm>
            <a:off x="5215671" y="4578738"/>
            <a:ext cx="1756454" cy="730302"/>
          </a:xfrm>
          <a:prstGeom prst="roundRect">
            <a:avLst>
              <a:gd fmla="val 16667" name="adj"/>
            </a:avLst>
          </a:prstGeom>
          <a:solidFill>
            <a:srgbClr val="FFFFE1"/>
          </a:solidFill>
          <a:ln cap="flat" cmpd="sng" w="12700">
            <a:solidFill>
              <a:srgbClr val="4495B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100"/>
              <a:buFont typeface="Arial"/>
              <a:buNone/>
            </a:pPr>
            <a:r>
              <a:rPr b="0" i="0" lang="ja-JP" sz="1100" u="none" cap="none" strike="noStrike">
                <a:solidFill>
                  <a:schemeClr val="dk1"/>
                </a:solidFill>
                <a:latin typeface="Trebuchet MS"/>
                <a:ea typeface="Trebuchet MS"/>
                <a:cs typeface="Trebuchet MS"/>
                <a:sym typeface="Trebuchet MS"/>
              </a:rPr>
              <a:t>保険証の記号・番号、氏名(カナ)・生年月日・性別を入力して　　　　　　　　</a:t>
            </a:r>
            <a:endParaRPr b="0" i="0" sz="1100" u="none" cap="none" strike="noStrike">
              <a:solidFill>
                <a:schemeClr val="dk1"/>
              </a:solidFill>
              <a:latin typeface="Trebuchet MS"/>
              <a:ea typeface="Trebuchet MS"/>
              <a:cs typeface="Trebuchet MS"/>
              <a:sym typeface="Trebuchet MS"/>
            </a:endParaRPr>
          </a:p>
        </p:txBody>
      </p:sp>
      <p:sp>
        <p:nvSpPr>
          <p:cNvPr id="291" name="Google Shape;291;p6"/>
          <p:cNvSpPr/>
          <p:nvPr/>
        </p:nvSpPr>
        <p:spPr>
          <a:xfrm>
            <a:off x="5078027" y="5533126"/>
            <a:ext cx="1923597" cy="515179"/>
          </a:xfrm>
          <a:prstGeom prst="roundRect">
            <a:avLst>
              <a:gd fmla="val 16667" name="adj"/>
            </a:avLst>
          </a:prstGeom>
          <a:solidFill>
            <a:srgbClr val="FFFFE1"/>
          </a:solidFill>
          <a:ln cap="flat" cmpd="sng" w="12700">
            <a:solidFill>
              <a:srgbClr val="4495B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100"/>
              <a:buFont typeface="Arial"/>
              <a:buNone/>
            </a:pPr>
            <a:r>
              <a:rPr b="0" i="0" lang="ja-JP" sz="1100" u="none" cap="none" strike="noStrike">
                <a:solidFill>
                  <a:schemeClr val="dk1"/>
                </a:solidFill>
                <a:latin typeface="Trebuchet MS"/>
                <a:ea typeface="Trebuchet MS"/>
                <a:cs typeface="Trebuchet MS"/>
                <a:sym typeface="Trebuchet MS"/>
              </a:rPr>
              <a:t>メールアドレスを入力して　　　　　　　　　　　</a:t>
            </a:r>
            <a:endParaRPr b="0" i="0" sz="1100" u="none" cap="none" strike="noStrike">
              <a:solidFill>
                <a:schemeClr val="dk1"/>
              </a:solidFill>
              <a:latin typeface="Trebuchet MS"/>
              <a:ea typeface="Trebuchet MS"/>
              <a:cs typeface="Trebuchet MS"/>
              <a:sym typeface="Trebuchet MS"/>
            </a:endParaRPr>
          </a:p>
          <a:p>
            <a:pPr indent="0" lvl="0" marL="0" marR="0" rtl="0" algn="l">
              <a:lnSpc>
                <a:spcPct val="100000"/>
              </a:lnSpc>
              <a:spcBef>
                <a:spcPts val="0"/>
              </a:spcBef>
              <a:spcAft>
                <a:spcPts val="0"/>
              </a:spcAft>
              <a:buClr>
                <a:srgbClr val="000000"/>
              </a:buClr>
              <a:buSzPts val="1200"/>
              <a:buFont typeface="Arial"/>
              <a:buNone/>
            </a:pPr>
            <a:r>
              <a:t/>
            </a:r>
            <a:endParaRPr b="0" i="0" sz="1200" u="none" cap="none" strike="noStrike">
              <a:solidFill>
                <a:schemeClr val="dk1"/>
              </a:solidFill>
              <a:latin typeface="Trebuchet MS"/>
              <a:ea typeface="Trebuchet MS"/>
              <a:cs typeface="Trebuchet MS"/>
              <a:sym typeface="Trebuchet MS"/>
            </a:endParaRPr>
          </a:p>
        </p:txBody>
      </p:sp>
      <p:sp>
        <p:nvSpPr>
          <p:cNvPr id="292" name="Google Shape;292;p6"/>
          <p:cNvSpPr/>
          <p:nvPr/>
        </p:nvSpPr>
        <p:spPr>
          <a:xfrm>
            <a:off x="7261478" y="3282150"/>
            <a:ext cx="2232248" cy="236284"/>
          </a:xfrm>
          <a:prstGeom prst="rect">
            <a:avLst/>
          </a:prstGeom>
          <a:solidFill>
            <a:srgbClr val="FFFF00"/>
          </a:solidFill>
          <a:ln cap="rnd" cmpd="sng" w="1905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200"/>
              <a:buFont typeface="Arial"/>
              <a:buNone/>
            </a:pPr>
            <a:r>
              <a:rPr b="0" i="0" lang="ja-JP" sz="1200" u="none" cap="none" strike="noStrike">
                <a:solidFill>
                  <a:srgbClr val="FF0000"/>
                </a:solidFill>
                <a:latin typeface="Trebuchet MS"/>
                <a:ea typeface="Trebuchet MS"/>
                <a:cs typeface="Trebuchet MS"/>
                <a:sym typeface="Trebuchet MS"/>
              </a:rPr>
              <a:t>健康保険証をご用意ください</a:t>
            </a:r>
            <a:endParaRPr b="0" i="0" sz="1200" u="none" cap="none" strike="noStrike">
              <a:solidFill>
                <a:srgbClr val="FF0000"/>
              </a:solidFill>
              <a:latin typeface="Trebuchet MS"/>
              <a:ea typeface="Trebuchet MS"/>
              <a:cs typeface="Trebuchet MS"/>
              <a:sym typeface="Trebuchet MS"/>
            </a:endParaRPr>
          </a:p>
        </p:txBody>
      </p:sp>
      <p:sp>
        <p:nvSpPr>
          <p:cNvPr id="293" name="Google Shape;293;p6"/>
          <p:cNvSpPr/>
          <p:nvPr/>
        </p:nvSpPr>
        <p:spPr>
          <a:xfrm rot="10800000">
            <a:off x="5956598" y="6104525"/>
            <a:ext cx="319070" cy="125614"/>
          </a:xfrm>
          <a:prstGeom prst="triangle">
            <a:avLst>
              <a:gd fmla="val 50000" name="adj"/>
            </a:avLst>
          </a:prstGeom>
          <a:solidFill>
            <a:srgbClr val="4495B0"/>
          </a:solidFill>
          <a:ln cap="rnd" cmpd="sng" w="19050">
            <a:solidFill>
              <a:srgbClr val="4594AE"/>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rebuchet MS"/>
              <a:ea typeface="Trebuchet MS"/>
              <a:cs typeface="Trebuchet MS"/>
              <a:sym typeface="Trebuchet MS"/>
            </a:endParaRPr>
          </a:p>
        </p:txBody>
      </p:sp>
      <p:sp>
        <p:nvSpPr>
          <p:cNvPr id="294" name="Google Shape;294;p6"/>
          <p:cNvSpPr/>
          <p:nvPr/>
        </p:nvSpPr>
        <p:spPr>
          <a:xfrm>
            <a:off x="8677349" y="5987332"/>
            <a:ext cx="540000" cy="180000"/>
          </a:xfrm>
          <a:prstGeom prst="rect">
            <a:avLst/>
          </a:prstGeom>
          <a:noFill/>
          <a:ln cap="rnd" cmpd="sng" w="1905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rebuchet MS"/>
              <a:ea typeface="Trebuchet MS"/>
              <a:cs typeface="Trebuchet MS"/>
              <a:sym typeface="Trebuchet MS"/>
            </a:endParaRPr>
          </a:p>
        </p:txBody>
      </p:sp>
      <p:sp>
        <p:nvSpPr>
          <p:cNvPr id="295" name="Google Shape;295;p6"/>
          <p:cNvSpPr/>
          <p:nvPr/>
        </p:nvSpPr>
        <p:spPr>
          <a:xfrm>
            <a:off x="455386" y="4048374"/>
            <a:ext cx="1174767" cy="709251"/>
          </a:xfrm>
          <a:prstGeom prst="roundRect">
            <a:avLst>
              <a:gd fmla="val 16667" name="adj"/>
            </a:avLst>
          </a:prstGeom>
          <a:solidFill>
            <a:srgbClr val="FFFFE1"/>
          </a:solidFill>
          <a:ln cap="flat" cmpd="sng" w="12700">
            <a:solidFill>
              <a:srgbClr val="4495B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100"/>
              <a:buFont typeface="Arial"/>
              <a:buNone/>
            </a:pPr>
            <a:r>
              <a:rPr b="0" i="0" lang="ja-JP" sz="1100" u="none" cap="none" strike="noStrike">
                <a:solidFill>
                  <a:schemeClr val="dk1"/>
                </a:solidFill>
                <a:latin typeface="Trebuchet MS"/>
                <a:ea typeface="Trebuchet MS"/>
                <a:cs typeface="Trebuchet MS"/>
                <a:sym typeface="Trebuchet MS"/>
              </a:rPr>
              <a:t>ログインIDとパスワードを入力</a:t>
            </a:r>
            <a:endParaRPr b="0" i="0" sz="1100" u="none" cap="none" strike="noStrike">
              <a:solidFill>
                <a:schemeClr val="dk1"/>
              </a:solidFill>
              <a:latin typeface="Trebuchet MS"/>
              <a:ea typeface="Trebuchet MS"/>
              <a:cs typeface="Trebuchet MS"/>
              <a:sym typeface="Trebuchet MS"/>
            </a:endParaRPr>
          </a:p>
        </p:txBody>
      </p:sp>
      <p:sp>
        <p:nvSpPr>
          <p:cNvPr id="296" name="Google Shape;296;p6"/>
          <p:cNvSpPr/>
          <p:nvPr/>
        </p:nvSpPr>
        <p:spPr>
          <a:xfrm>
            <a:off x="6327236" y="5022701"/>
            <a:ext cx="617031" cy="161322"/>
          </a:xfrm>
          <a:prstGeom prst="rect">
            <a:avLst/>
          </a:prstGeom>
          <a:solidFill>
            <a:srgbClr val="F48A5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050"/>
              <a:buFont typeface="Arial"/>
              <a:buNone/>
            </a:pPr>
            <a:r>
              <a:rPr b="1" i="0" lang="ja-JP" sz="1050" u="none" cap="none" strike="noStrike">
                <a:solidFill>
                  <a:schemeClr val="lt1"/>
                </a:solidFill>
                <a:latin typeface="Trebuchet MS"/>
                <a:ea typeface="Trebuchet MS"/>
                <a:cs typeface="Trebuchet MS"/>
                <a:sym typeface="Trebuchet MS"/>
              </a:rPr>
              <a:t>→次へ</a:t>
            </a:r>
            <a:endParaRPr b="1" i="0" sz="1600" u="none" cap="none" strike="noStrike">
              <a:solidFill>
                <a:schemeClr val="lt1"/>
              </a:solidFill>
              <a:latin typeface="Trebuchet MS"/>
              <a:ea typeface="Trebuchet MS"/>
              <a:cs typeface="Trebuchet MS"/>
              <a:sym typeface="Trebuchet MS"/>
            </a:endParaRPr>
          </a:p>
        </p:txBody>
      </p:sp>
      <p:sp>
        <p:nvSpPr>
          <p:cNvPr id="297" name="Google Shape;297;p6"/>
          <p:cNvSpPr/>
          <p:nvPr/>
        </p:nvSpPr>
        <p:spPr>
          <a:xfrm>
            <a:off x="5317700" y="5771558"/>
            <a:ext cx="629314" cy="191287"/>
          </a:xfrm>
          <a:prstGeom prst="rect">
            <a:avLst/>
          </a:prstGeom>
          <a:solidFill>
            <a:srgbClr val="F48A5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050"/>
              <a:buFont typeface="Arial"/>
              <a:buNone/>
            </a:pPr>
            <a:r>
              <a:rPr b="1" i="0" lang="ja-JP" sz="1050" u="none" cap="none" strike="noStrike">
                <a:solidFill>
                  <a:schemeClr val="lt1"/>
                </a:solidFill>
                <a:latin typeface="Trebuchet MS"/>
                <a:ea typeface="Trebuchet MS"/>
                <a:cs typeface="Trebuchet MS"/>
                <a:sym typeface="Trebuchet MS"/>
              </a:rPr>
              <a:t>→送信</a:t>
            </a:r>
            <a:endParaRPr b="1" i="0" sz="1600" u="none" cap="none" strike="noStrike">
              <a:solidFill>
                <a:schemeClr val="lt1"/>
              </a:solidFill>
              <a:latin typeface="Trebuchet MS"/>
              <a:ea typeface="Trebuchet MS"/>
              <a:cs typeface="Trebuchet MS"/>
              <a:sym typeface="Trebuchet MS"/>
            </a:endParaRPr>
          </a:p>
        </p:txBody>
      </p:sp>
      <p:sp>
        <p:nvSpPr>
          <p:cNvPr id="298" name="Google Shape;298;p6"/>
          <p:cNvSpPr/>
          <p:nvPr/>
        </p:nvSpPr>
        <p:spPr>
          <a:xfrm>
            <a:off x="776901" y="5338970"/>
            <a:ext cx="742122" cy="226881"/>
          </a:xfrm>
          <a:prstGeom prst="rect">
            <a:avLst/>
          </a:prstGeom>
          <a:solidFill>
            <a:srgbClr val="F48A5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050"/>
              <a:buFont typeface="Arial"/>
              <a:buNone/>
            </a:pPr>
            <a:r>
              <a:rPr b="1" i="0" lang="ja-JP" sz="1050" u="none" cap="none" strike="noStrike">
                <a:solidFill>
                  <a:schemeClr val="lt1"/>
                </a:solidFill>
                <a:latin typeface="Trebuchet MS"/>
                <a:ea typeface="Trebuchet MS"/>
                <a:cs typeface="Trebuchet MS"/>
                <a:sym typeface="Trebuchet MS"/>
              </a:rPr>
              <a:t>ログイン</a:t>
            </a:r>
            <a:endParaRPr b="1" i="0" sz="1400" u="none" cap="none" strike="noStrike">
              <a:solidFill>
                <a:schemeClr val="lt1"/>
              </a:solidFill>
              <a:latin typeface="Trebuchet MS"/>
              <a:ea typeface="Trebuchet MS"/>
              <a:cs typeface="Trebuchet MS"/>
              <a:sym typeface="Trebuchet MS"/>
            </a:endParaRPr>
          </a:p>
        </p:txBody>
      </p:sp>
      <p:sp>
        <p:nvSpPr>
          <p:cNvPr id="299" name="Google Shape;299;p6"/>
          <p:cNvSpPr/>
          <p:nvPr/>
        </p:nvSpPr>
        <p:spPr>
          <a:xfrm flipH="1">
            <a:off x="480605" y="4763106"/>
            <a:ext cx="4467479" cy="1787414"/>
          </a:xfrm>
          <a:prstGeom prst="bentUpArrow">
            <a:avLst>
              <a:gd fmla="val 3814" name="adj1"/>
              <a:gd fmla="val 5680" name="adj2"/>
              <a:gd fmla="val 9578" name="adj3"/>
            </a:avLst>
          </a:prstGeom>
          <a:solidFill>
            <a:srgbClr val="FF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rebuchet MS"/>
              <a:ea typeface="Trebuchet MS"/>
              <a:cs typeface="Trebuchet MS"/>
              <a:sym typeface="Trebuchet MS"/>
            </a:endParaRPr>
          </a:p>
        </p:txBody>
      </p:sp>
      <p:sp>
        <p:nvSpPr>
          <p:cNvPr id="300" name="Google Shape;300;p6"/>
          <p:cNvSpPr/>
          <p:nvPr/>
        </p:nvSpPr>
        <p:spPr>
          <a:xfrm>
            <a:off x="2914755" y="6281588"/>
            <a:ext cx="4086870" cy="515179"/>
          </a:xfrm>
          <a:prstGeom prst="roundRect">
            <a:avLst>
              <a:gd fmla="val 16667" name="adj"/>
            </a:avLst>
          </a:prstGeom>
          <a:solidFill>
            <a:srgbClr val="FFFFE1"/>
          </a:solidFill>
          <a:ln cap="flat" cmpd="sng" w="12700">
            <a:solidFill>
              <a:srgbClr val="4495B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100"/>
              <a:buFont typeface="Arial"/>
              <a:buNone/>
            </a:pPr>
            <a:r>
              <a:rPr b="0" i="0" lang="ja-JP" sz="1100" u="none" cap="none" strike="noStrike">
                <a:solidFill>
                  <a:schemeClr val="dk1"/>
                </a:solidFill>
                <a:latin typeface="Trebuchet MS"/>
                <a:ea typeface="Trebuchet MS"/>
                <a:cs typeface="Trebuchet MS"/>
                <a:sym typeface="Trebuchet MS"/>
              </a:rPr>
              <a:t>メールに届くURLを開くと、IDとパスワードが表示されます　　</a:t>
            </a:r>
            <a:r>
              <a:rPr b="0" i="0" lang="ja-JP" sz="1100" u="none" cap="none" strike="noStrike">
                <a:solidFill>
                  <a:srgbClr val="FF0000"/>
                </a:solidFill>
                <a:latin typeface="Trebuchet MS"/>
                <a:ea typeface="Trebuchet MS"/>
                <a:cs typeface="Trebuchet MS"/>
                <a:sym typeface="Trebuchet MS"/>
              </a:rPr>
              <a:t>注意：画面を印刷しておく</a:t>
            </a:r>
            <a:endParaRPr b="0" i="0" sz="1200" u="none" cap="none" strike="noStrike">
              <a:solidFill>
                <a:srgbClr val="FF0000"/>
              </a:solidFill>
              <a:latin typeface="Trebuchet MS"/>
              <a:ea typeface="Trebuchet MS"/>
              <a:cs typeface="Trebuchet MS"/>
              <a:sym typeface="Trebuchet MS"/>
            </a:endParaRPr>
          </a:p>
        </p:txBody>
      </p:sp>
      <p:sp>
        <p:nvSpPr>
          <p:cNvPr id="301" name="Google Shape;301;p6"/>
          <p:cNvSpPr/>
          <p:nvPr/>
        </p:nvSpPr>
        <p:spPr>
          <a:xfrm>
            <a:off x="5507412" y="3845671"/>
            <a:ext cx="1225721" cy="235899"/>
          </a:xfrm>
          <a:prstGeom prst="rect">
            <a:avLst/>
          </a:prstGeom>
          <a:solidFill>
            <a:srgbClr val="00206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800"/>
              <a:buFont typeface="Arial"/>
              <a:buNone/>
            </a:pPr>
            <a:r>
              <a:rPr b="1" i="0" lang="ja-JP" sz="800" u="none" cap="none" strike="noStrike">
                <a:solidFill>
                  <a:schemeClr val="lt1"/>
                </a:solidFill>
                <a:latin typeface="Trebuchet MS"/>
                <a:ea typeface="Trebuchet MS"/>
                <a:cs typeface="Trebuchet MS"/>
                <a:sym typeface="Trebuchet MS"/>
              </a:rPr>
              <a:t>ID･パスワードの取得</a:t>
            </a:r>
            <a:endParaRPr b="1" i="0" sz="800" u="none" cap="none" strike="noStrike">
              <a:solidFill>
                <a:schemeClr val="lt1"/>
              </a:solidFill>
              <a:latin typeface="Trebuchet MS"/>
              <a:ea typeface="Trebuchet MS"/>
              <a:cs typeface="Trebuchet MS"/>
              <a:sym typeface="Trebuchet MS"/>
            </a:endParaRPr>
          </a:p>
        </p:txBody>
      </p:sp>
      <p:cxnSp>
        <p:nvCxnSpPr>
          <p:cNvPr id="302" name="Google Shape;302;p6"/>
          <p:cNvCxnSpPr>
            <a:stCxn id="295" idx="3"/>
          </p:cNvCxnSpPr>
          <p:nvPr/>
        </p:nvCxnSpPr>
        <p:spPr>
          <a:xfrm>
            <a:off x="1630153" y="4403000"/>
            <a:ext cx="608100" cy="435900"/>
          </a:xfrm>
          <a:prstGeom prst="straightConnector1">
            <a:avLst/>
          </a:prstGeom>
          <a:noFill/>
          <a:ln cap="flat" cmpd="sng" w="38100">
            <a:solidFill>
              <a:srgbClr val="FF0000"/>
            </a:solidFill>
            <a:prstDash val="solid"/>
            <a:round/>
            <a:headEnd len="sm" w="sm" type="none"/>
            <a:tailEnd len="med" w="med" type="triangle"/>
          </a:ln>
        </p:spPr>
      </p:cxnSp>
      <p:cxnSp>
        <p:nvCxnSpPr>
          <p:cNvPr id="303" name="Google Shape;303;p6"/>
          <p:cNvCxnSpPr>
            <a:stCxn id="259" idx="3"/>
            <a:endCxn id="268" idx="1"/>
          </p:cNvCxnSpPr>
          <p:nvPr/>
        </p:nvCxnSpPr>
        <p:spPr>
          <a:xfrm flipH="1" rot="10800000">
            <a:off x="1623697" y="5347667"/>
            <a:ext cx="725100" cy="112500"/>
          </a:xfrm>
          <a:prstGeom prst="straightConnector1">
            <a:avLst/>
          </a:prstGeom>
          <a:noFill/>
          <a:ln cap="flat" cmpd="sng" w="38100">
            <a:solidFill>
              <a:srgbClr val="FF0000"/>
            </a:solidFill>
            <a:prstDash val="solid"/>
            <a:round/>
            <a:headEnd len="sm" w="sm" type="none"/>
            <a:tailEnd len="med" w="med" type="triangle"/>
          </a:ln>
        </p:spPr>
      </p:cxnSp>
      <p:cxnSp>
        <p:nvCxnSpPr>
          <p:cNvPr id="304" name="Google Shape;304;p6"/>
          <p:cNvCxnSpPr>
            <a:endCxn id="283" idx="3"/>
          </p:cNvCxnSpPr>
          <p:nvPr/>
        </p:nvCxnSpPr>
        <p:spPr>
          <a:xfrm flipH="1">
            <a:off x="4676500" y="4254012"/>
            <a:ext cx="760500" cy="511800"/>
          </a:xfrm>
          <a:prstGeom prst="straightConnector1">
            <a:avLst/>
          </a:prstGeom>
          <a:noFill/>
          <a:ln cap="flat" cmpd="sng" w="38100">
            <a:solidFill>
              <a:srgbClr val="FF0000"/>
            </a:solidFill>
            <a:prstDash val="solid"/>
            <a:round/>
            <a:headEnd len="sm" w="sm" type="none"/>
            <a:tailEnd len="med" w="med" type="triangle"/>
          </a:ln>
        </p:spPr>
      </p:cxnSp>
      <p:cxnSp>
        <p:nvCxnSpPr>
          <p:cNvPr id="305" name="Google Shape;305;p6"/>
          <p:cNvCxnSpPr/>
          <p:nvPr/>
        </p:nvCxnSpPr>
        <p:spPr>
          <a:xfrm>
            <a:off x="7001624" y="4778173"/>
            <a:ext cx="361379" cy="0"/>
          </a:xfrm>
          <a:prstGeom prst="straightConnector1">
            <a:avLst/>
          </a:prstGeom>
          <a:noFill/>
          <a:ln cap="flat" cmpd="sng" w="38100">
            <a:solidFill>
              <a:srgbClr val="FF0000"/>
            </a:solidFill>
            <a:prstDash val="solid"/>
            <a:round/>
            <a:headEnd len="sm" w="sm" type="none"/>
            <a:tailEnd len="med" w="med" type="triangle"/>
          </a:ln>
        </p:spPr>
      </p:cxnSp>
      <p:cxnSp>
        <p:nvCxnSpPr>
          <p:cNvPr id="306" name="Google Shape;306;p6"/>
          <p:cNvCxnSpPr>
            <a:endCxn id="289" idx="1"/>
          </p:cNvCxnSpPr>
          <p:nvPr/>
        </p:nvCxnSpPr>
        <p:spPr>
          <a:xfrm>
            <a:off x="6971992" y="5098841"/>
            <a:ext cx="1534800" cy="129600"/>
          </a:xfrm>
          <a:prstGeom prst="straightConnector1">
            <a:avLst/>
          </a:prstGeom>
          <a:noFill/>
          <a:ln cap="flat" cmpd="sng" w="38100">
            <a:solidFill>
              <a:srgbClr val="FF0000"/>
            </a:solidFill>
            <a:prstDash val="solid"/>
            <a:round/>
            <a:headEnd len="sm" w="sm" type="none"/>
            <a:tailEnd len="med" w="med" type="triangle"/>
          </a:ln>
        </p:spPr>
      </p:cxnSp>
      <p:cxnSp>
        <p:nvCxnSpPr>
          <p:cNvPr id="307" name="Google Shape;307;p6"/>
          <p:cNvCxnSpPr/>
          <p:nvPr/>
        </p:nvCxnSpPr>
        <p:spPr>
          <a:xfrm>
            <a:off x="7001624" y="5887787"/>
            <a:ext cx="1675725" cy="150126"/>
          </a:xfrm>
          <a:prstGeom prst="straightConnector1">
            <a:avLst/>
          </a:prstGeom>
          <a:noFill/>
          <a:ln cap="flat" cmpd="sng" w="38100">
            <a:solidFill>
              <a:srgbClr val="FF0000"/>
            </a:solidFill>
            <a:prstDash val="solid"/>
            <a:round/>
            <a:headEnd len="sm" w="sm" type="none"/>
            <a:tailEnd len="med" w="med" type="triangle"/>
          </a:ln>
        </p:spPr>
      </p:cxnSp>
      <p:pic>
        <p:nvPicPr>
          <p:cNvPr id="308" name="Google Shape;308;p6"/>
          <p:cNvPicPr preferRelativeResize="0"/>
          <p:nvPr/>
        </p:nvPicPr>
        <p:blipFill rotWithShape="1">
          <a:blip r:embed="rId7">
            <a:alphaModFix/>
          </a:blip>
          <a:srcRect b="0" l="0" r="0" t="0"/>
          <a:stretch/>
        </p:blipFill>
        <p:spPr>
          <a:xfrm>
            <a:off x="2196629" y="1412029"/>
            <a:ext cx="385530" cy="370312"/>
          </a:xfrm>
          <a:prstGeom prst="rect">
            <a:avLst/>
          </a:prstGeom>
          <a:noFill/>
          <a:ln>
            <a:noFill/>
          </a:ln>
        </p:spPr>
      </p:pic>
      <p:sp>
        <p:nvSpPr>
          <p:cNvPr id="309" name="Google Shape;309;p6"/>
          <p:cNvSpPr/>
          <p:nvPr/>
        </p:nvSpPr>
        <p:spPr>
          <a:xfrm>
            <a:off x="3096644" y="1459875"/>
            <a:ext cx="2088232" cy="288032"/>
          </a:xfrm>
          <a:prstGeom prst="rect">
            <a:avLst/>
          </a:prstGeom>
          <a:noFill/>
          <a:ln cap="rnd" cmpd="sng" w="19050">
            <a:solidFill>
              <a:srgbClr val="4594AE"/>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100"/>
              <a:buFont typeface="Arial"/>
              <a:buNone/>
            </a:pPr>
            <a:r>
              <a:rPr b="1" i="0" lang="ja-JP" sz="1100" u="none" cap="none" strike="noStrike">
                <a:solidFill>
                  <a:schemeClr val="dk1"/>
                </a:solidFill>
                <a:latin typeface="Trebuchet MS"/>
                <a:ea typeface="Trebuchet MS"/>
                <a:cs typeface="Trebuchet MS"/>
                <a:sym typeface="Trebuchet MS"/>
              </a:rPr>
              <a:t>トップグループ健保</a:t>
            </a:r>
            <a:endParaRPr b="1" i="0" sz="1100" u="none" cap="none" strike="noStrike">
              <a:solidFill>
                <a:schemeClr val="dk1"/>
              </a:solidFill>
              <a:latin typeface="Trebuchet MS"/>
              <a:ea typeface="Trebuchet MS"/>
              <a:cs typeface="Trebuchet MS"/>
              <a:sym typeface="Trebuchet MS"/>
            </a:endParaRPr>
          </a:p>
        </p:txBody>
      </p:sp>
      <p:sp>
        <p:nvSpPr>
          <p:cNvPr id="310" name="Google Shape;310;p6"/>
          <p:cNvSpPr/>
          <p:nvPr/>
        </p:nvSpPr>
        <p:spPr>
          <a:xfrm rot="10800000">
            <a:off x="1987486" y="1524869"/>
            <a:ext cx="205715" cy="113455"/>
          </a:xfrm>
          <a:prstGeom prst="leftArrow">
            <a:avLst>
              <a:gd fmla="val 50000" name="adj1"/>
              <a:gd fmla="val 50000" name="adj2"/>
            </a:avLst>
          </a:prstGeom>
          <a:solidFill>
            <a:srgbClr val="FF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rebuchet MS"/>
              <a:ea typeface="Trebuchet MS"/>
              <a:cs typeface="Trebuchet MS"/>
              <a:sym typeface="Trebuchet MS"/>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4" name="Shape 314"/>
        <p:cNvGrpSpPr/>
        <p:nvPr/>
      </p:nvGrpSpPr>
      <p:grpSpPr>
        <a:xfrm>
          <a:off x="0" y="0"/>
          <a:ext cx="0" cy="0"/>
          <a:chOff x="0" y="0"/>
          <a:chExt cx="0" cy="0"/>
        </a:xfrm>
      </p:grpSpPr>
      <p:pic>
        <p:nvPicPr>
          <p:cNvPr id="315" name="Google Shape;315;p7"/>
          <p:cNvPicPr preferRelativeResize="0"/>
          <p:nvPr/>
        </p:nvPicPr>
        <p:blipFill rotWithShape="1">
          <a:blip r:embed="rId3">
            <a:alphaModFix/>
          </a:blip>
          <a:srcRect b="0" l="0" r="0" t="0"/>
          <a:stretch/>
        </p:blipFill>
        <p:spPr>
          <a:xfrm>
            <a:off x="306072" y="1614690"/>
            <a:ext cx="7663876" cy="1375380"/>
          </a:xfrm>
          <a:prstGeom prst="rect">
            <a:avLst/>
          </a:prstGeom>
          <a:noFill/>
          <a:ln>
            <a:noFill/>
          </a:ln>
        </p:spPr>
      </p:pic>
      <p:sp>
        <p:nvSpPr>
          <p:cNvPr id="316" name="Google Shape;316;p7"/>
          <p:cNvSpPr txBox="1"/>
          <p:nvPr>
            <p:ph type="title"/>
          </p:nvPr>
        </p:nvSpPr>
        <p:spPr>
          <a:xfrm>
            <a:off x="195406" y="414189"/>
            <a:ext cx="9187021" cy="577664"/>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rgbClr val="1F497D"/>
              </a:buClr>
              <a:buSzPts val="2400"/>
              <a:buFont typeface="Meiryo"/>
              <a:buNone/>
            </a:pPr>
            <a:r>
              <a:rPr b="1" lang="ja-JP" sz="2400">
                <a:solidFill>
                  <a:srgbClr val="1F497D"/>
                </a:solidFill>
                <a:latin typeface="Meiryo"/>
                <a:ea typeface="Meiryo"/>
                <a:cs typeface="Meiryo"/>
                <a:sym typeface="Meiryo"/>
              </a:rPr>
              <a:t>健診予約システム機能のご紹介</a:t>
            </a:r>
            <a:endParaRPr b="1" sz="2400">
              <a:solidFill>
                <a:srgbClr val="1F497D"/>
              </a:solidFill>
              <a:latin typeface="Meiryo"/>
              <a:ea typeface="Meiryo"/>
              <a:cs typeface="Meiryo"/>
              <a:sym typeface="Meiryo"/>
            </a:endParaRPr>
          </a:p>
        </p:txBody>
      </p:sp>
      <p:sp>
        <p:nvSpPr>
          <p:cNvPr id="317" name="Google Shape;317;p7"/>
          <p:cNvSpPr txBox="1"/>
          <p:nvPr>
            <p:ph idx="1" type="body"/>
          </p:nvPr>
        </p:nvSpPr>
        <p:spPr>
          <a:xfrm>
            <a:off x="195405" y="928537"/>
            <a:ext cx="6249696" cy="272781"/>
          </a:xfrm>
          <a:prstGeom prst="rect">
            <a:avLst/>
          </a:prstGeom>
          <a:noFill/>
          <a:ln>
            <a:noFill/>
          </a:ln>
        </p:spPr>
        <p:txBody>
          <a:bodyPr anchorCtr="0" anchor="t" bIns="45700" lIns="91425" spcFirstLastPara="1" rIns="91425" wrap="square" tIns="45700">
            <a:noAutofit/>
          </a:bodyPr>
          <a:lstStyle/>
          <a:p>
            <a:pPr indent="-343860" lvl="0" marL="343860" rtl="0" algn="l">
              <a:lnSpc>
                <a:spcPct val="100000"/>
              </a:lnSpc>
              <a:spcBef>
                <a:spcPts val="0"/>
              </a:spcBef>
              <a:spcAft>
                <a:spcPts val="0"/>
              </a:spcAft>
              <a:buSzPts val="960"/>
              <a:buNone/>
            </a:pPr>
            <a:r>
              <a:rPr b="1" lang="ja-JP" sz="1200">
                <a:solidFill>
                  <a:schemeClr val="dk1"/>
                </a:solidFill>
                <a:latin typeface="Meiryo"/>
                <a:ea typeface="Meiryo"/>
                <a:cs typeface="Meiryo"/>
                <a:sym typeface="Meiryo"/>
              </a:rPr>
              <a:t>健診予約システムでは、健診予約に関する各種情報を確認することができます。</a:t>
            </a:r>
            <a:endParaRPr/>
          </a:p>
        </p:txBody>
      </p:sp>
      <p:grpSp>
        <p:nvGrpSpPr>
          <p:cNvPr id="318" name="Google Shape;318;p7"/>
          <p:cNvGrpSpPr/>
          <p:nvPr/>
        </p:nvGrpSpPr>
        <p:grpSpPr>
          <a:xfrm>
            <a:off x="307877" y="3156749"/>
            <a:ext cx="3613595" cy="1387507"/>
            <a:chOff x="5916726" y="892880"/>
            <a:chExt cx="3613595" cy="1387507"/>
          </a:xfrm>
        </p:grpSpPr>
        <p:sp>
          <p:nvSpPr>
            <p:cNvPr id="319" name="Google Shape;319;p7"/>
            <p:cNvSpPr txBox="1"/>
            <p:nvPr/>
          </p:nvSpPr>
          <p:spPr>
            <a:xfrm>
              <a:off x="5916808" y="892880"/>
              <a:ext cx="3613513" cy="253916"/>
            </a:xfrm>
            <a:prstGeom prst="rect">
              <a:avLst/>
            </a:prstGeom>
            <a:solidFill>
              <a:srgbClr val="1F497D"/>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1" i="0" lang="ja-JP" sz="1200" u="none" cap="none" strike="noStrike">
                  <a:solidFill>
                    <a:schemeClr val="lt1"/>
                  </a:solidFill>
                  <a:latin typeface="Meiryo"/>
                  <a:ea typeface="Meiryo"/>
                  <a:cs typeface="Meiryo"/>
                  <a:sym typeface="Meiryo"/>
                </a:rPr>
                <a:t>① 健診を予約する／健診を申請する</a:t>
              </a:r>
              <a:endParaRPr b="1" i="0" sz="1200" u="none" cap="none" strike="noStrike">
                <a:solidFill>
                  <a:schemeClr val="lt1"/>
                </a:solidFill>
                <a:latin typeface="Meiryo"/>
                <a:ea typeface="Meiryo"/>
                <a:cs typeface="Meiryo"/>
                <a:sym typeface="Meiryo"/>
              </a:endParaRPr>
            </a:p>
          </p:txBody>
        </p:sp>
        <p:sp>
          <p:nvSpPr>
            <p:cNvPr id="320" name="Google Shape;320;p7"/>
            <p:cNvSpPr txBox="1"/>
            <p:nvPr/>
          </p:nvSpPr>
          <p:spPr>
            <a:xfrm>
              <a:off x="5916726" y="1194163"/>
              <a:ext cx="3613595" cy="1086224"/>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100"/>
                <a:buFont typeface="Arial"/>
                <a:buNone/>
              </a:pPr>
              <a:r>
                <a:rPr b="1" i="0" lang="ja-JP" sz="1100" u="none" cap="none" strike="noStrike">
                  <a:solidFill>
                    <a:schemeClr val="dk1"/>
                  </a:solidFill>
                  <a:latin typeface="Arial"/>
                  <a:ea typeface="Arial"/>
                  <a:cs typeface="Arial"/>
                  <a:sym typeface="Arial"/>
                </a:rPr>
                <a:t>・健診を予約する</a:t>
              </a:r>
              <a:endParaRPr b="1" i="0" sz="11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100"/>
                <a:buFont typeface="Arial"/>
                <a:buNone/>
              </a:pPr>
              <a:r>
                <a:rPr b="0" i="0" lang="ja-JP" sz="1100" u="none" cap="none" strike="noStrike">
                  <a:solidFill>
                    <a:schemeClr val="dk1"/>
                  </a:solidFill>
                  <a:latin typeface="Arial"/>
                  <a:ea typeface="Arial"/>
                  <a:cs typeface="Arial"/>
                  <a:sym typeface="Arial"/>
                </a:rPr>
                <a:t>　これから健診の予約（ネット予約）をする方は、</a:t>
              </a:r>
              <a:endParaRPr b="0" i="0" sz="11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100"/>
                <a:buFont typeface="Arial"/>
                <a:buNone/>
              </a:pPr>
              <a:r>
                <a:rPr b="0" i="0" lang="ja-JP" sz="1100" u="none" cap="none" strike="noStrike">
                  <a:solidFill>
                    <a:schemeClr val="dk1"/>
                  </a:solidFill>
                  <a:latin typeface="Arial"/>
                  <a:ea typeface="Arial"/>
                  <a:cs typeface="Arial"/>
                  <a:sym typeface="Arial"/>
                </a:rPr>
                <a:t>　こちらからお手続きください。</a:t>
              </a:r>
              <a:endParaRPr b="0" i="0" sz="11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800"/>
                <a:buFont typeface="Arial"/>
                <a:buNone/>
              </a:pPr>
              <a:r>
                <a:t/>
              </a:r>
              <a:endParaRPr b="0" i="0" sz="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100"/>
                <a:buFont typeface="Arial"/>
                <a:buNone/>
              </a:pPr>
              <a:r>
                <a:rPr b="1" i="0" lang="ja-JP" sz="1100" u="none" cap="none" strike="noStrike">
                  <a:solidFill>
                    <a:schemeClr val="dk1"/>
                  </a:solidFill>
                  <a:latin typeface="Arial"/>
                  <a:ea typeface="Arial"/>
                  <a:cs typeface="Arial"/>
                  <a:sym typeface="Arial"/>
                </a:rPr>
                <a:t>・健診を申請する</a:t>
              </a:r>
              <a:endParaRPr b="1" i="0" sz="11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100"/>
                <a:buFont typeface="Arial"/>
                <a:buNone/>
              </a:pPr>
              <a:r>
                <a:rPr b="0" i="0" lang="ja-JP" sz="1100" u="none" cap="none" strike="noStrike">
                  <a:solidFill>
                    <a:schemeClr val="dk1"/>
                  </a:solidFill>
                  <a:latin typeface="Arial"/>
                  <a:ea typeface="Arial"/>
                  <a:cs typeface="Arial"/>
                  <a:sym typeface="Arial"/>
                </a:rPr>
                <a:t>　病院へ電話予約済の方はこちらから申請してく</a:t>
              </a:r>
              <a:endParaRPr b="0" i="0" sz="11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100"/>
                <a:buFont typeface="Arial"/>
                <a:buNone/>
              </a:pPr>
              <a:r>
                <a:rPr b="0" i="0" lang="ja-JP" sz="1100" u="none" cap="none" strike="noStrike">
                  <a:solidFill>
                    <a:schemeClr val="dk1"/>
                  </a:solidFill>
                  <a:latin typeface="Arial"/>
                  <a:ea typeface="Arial"/>
                  <a:cs typeface="Arial"/>
                  <a:sym typeface="Arial"/>
                </a:rPr>
                <a:t>　ださい。</a:t>
              </a:r>
              <a:endParaRPr b="0" i="0" sz="1400" u="none" cap="none" strike="noStrike">
                <a:solidFill>
                  <a:srgbClr val="000000"/>
                </a:solidFill>
                <a:latin typeface="Arial"/>
                <a:ea typeface="Arial"/>
                <a:cs typeface="Arial"/>
                <a:sym typeface="Arial"/>
              </a:endParaRPr>
            </a:p>
          </p:txBody>
        </p:sp>
      </p:grpSp>
      <p:grpSp>
        <p:nvGrpSpPr>
          <p:cNvPr id="321" name="Google Shape;321;p7"/>
          <p:cNvGrpSpPr/>
          <p:nvPr/>
        </p:nvGrpSpPr>
        <p:grpSpPr>
          <a:xfrm>
            <a:off x="306072" y="4937027"/>
            <a:ext cx="3615400" cy="700708"/>
            <a:chOff x="5914920" y="3671247"/>
            <a:chExt cx="3615400" cy="700708"/>
          </a:xfrm>
        </p:grpSpPr>
        <p:sp>
          <p:nvSpPr>
            <p:cNvPr id="322" name="Google Shape;322;p7"/>
            <p:cNvSpPr txBox="1"/>
            <p:nvPr/>
          </p:nvSpPr>
          <p:spPr>
            <a:xfrm>
              <a:off x="5914920" y="3671247"/>
              <a:ext cx="3615400" cy="253916"/>
            </a:xfrm>
            <a:prstGeom prst="rect">
              <a:avLst/>
            </a:prstGeom>
            <a:solidFill>
              <a:srgbClr val="1F497D"/>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1" i="0" lang="ja-JP" sz="1200" u="none" cap="none" strike="noStrike">
                  <a:solidFill>
                    <a:schemeClr val="lt1"/>
                  </a:solidFill>
                  <a:latin typeface="Meiryo"/>
                  <a:ea typeface="Meiryo"/>
                  <a:cs typeface="Meiryo"/>
                  <a:sym typeface="Meiryo"/>
                </a:rPr>
                <a:t>② 健康診断について</a:t>
              </a:r>
              <a:endParaRPr b="1" i="0" sz="1200" u="none" cap="none" strike="noStrike">
                <a:solidFill>
                  <a:schemeClr val="lt1"/>
                </a:solidFill>
                <a:latin typeface="Meiryo"/>
                <a:ea typeface="Meiryo"/>
                <a:cs typeface="Meiryo"/>
                <a:sym typeface="Meiryo"/>
              </a:endParaRPr>
            </a:p>
          </p:txBody>
        </p:sp>
        <p:sp>
          <p:nvSpPr>
            <p:cNvPr id="323" name="Google Shape;323;p7"/>
            <p:cNvSpPr txBox="1"/>
            <p:nvPr/>
          </p:nvSpPr>
          <p:spPr>
            <a:xfrm>
              <a:off x="5914920" y="3923864"/>
              <a:ext cx="3615400" cy="448091"/>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100"/>
                <a:buFont typeface="Arial"/>
                <a:buNone/>
              </a:pPr>
              <a:r>
                <a:rPr b="0" i="0" lang="ja-JP" sz="1100" u="none" cap="none" strike="noStrike">
                  <a:solidFill>
                    <a:schemeClr val="dk1"/>
                  </a:solidFill>
                  <a:latin typeface="Arial"/>
                  <a:ea typeface="Arial"/>
                  <a:cs typeface="Arial"/>
                  <a:sym typeface="Arial"/>
                </a:rPr>
                <a:t>受診の年齢条件や健診コース種類、受診時期等をご案内します。</a:t>
              </a:r>
              <a:endParaRPr b="0" i="0" sz="1100" u="none" cap="none" strike="noStrike">
                <a:solidFill>
                  <a:schemeClr val="lt1"/>
                </a:solidFill>
                <a:latin typeface="Arial"/>
                <a:ea typeface="Arial"/>
                <a:cs typeface="Arial"/>
                <a:sym typeface="Arial"/>
              </a:endParaRPr>
            </a:p>
          </p:txBody>
        </p:sp>
      </p:grpSp>
      <p:grpSp>
        <p:nvGrpSpPr>
          <p:cNvPr id="324" name="Google Shape;324;p7"/>
          <p:cNvGrpSpPr/>
          <p:nvPr/>
        </p:nvGrpSpPr>
        <p:grpSpPr>
          <a:xfrm>
            <a:off x="306072" y="5959302"/>
            <a:ext cx="3615400" cy="508406"/>
            <a:chOff x="5914920" y="4497857"/>
            <a:chExt cx="3615400" cy="508406"/>
          </a:xfrm>
        </p:grpSpPr>
        <p:sp>
          <p:nvSpPr>
            <p:cNvPr id="325" name="Google Shape;325;p7"/>
            <p:cNvSpPr txBox="1"/>
            <p:nvPr/>
          </p:nvSpPr>
          <p:spPr>
            <a:xfrm>
              <a:off x="5914920" y="4497857"/>
              <a:ext cx="3615400" cy="253916"/>
            </a:xfrm>
            <a:prstGeom prst="rect">
              <a:avLst/>
            </a:prstGeom>
            <a:solidFill>
              <a:srgbClr val="1F497D"/>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1" i="0" lang="ja-JP" sz="1200" u="none" cap="none" strike="noStrike">
                  <a:solidFill>
                    <a:schemeClr val="lt1"/>
                  </a:solidFill>
                  <a:latin typeface="Meiryo"/>
                  <a:ea typeface="Meiryo"/>
                  <a:cs typeface="Meiryo"/>
                  <a:sym typeface="Meiryo"/>
                </a:rPr>
                <a:t>③ 健診機関情報　</a:t>
              </a:r>
              <a:endParaRPr b="1" i="0" sz="1200" u="none" cap="none" strike="noStrike">
                <a:solidFill>
                  <a:schemeClr val="lt1"/>
                </a:solidFill>
                <a:latin typeface="Meiryo"/>
                <a:ea typeface="Meiryo"/>
                <a:cs typeface="Meiryo"/>
                <a:sym typeface="Meiryo"/>
              </a:endParaRPr>
            </a:p>
          </p:txBody>
        </p:sp>
        <p:sp>
          <p:nvSpPr>
            <p:cNvPr id="326" name="Google Shape;326;p7"/>
            <p:cNvSpPr txBox="1"/>
            <p:nvPr/>
          </p:nvSpPr>
          <p:spPr>
            <a:xfrm>
              <a:off x="5914920" y="4751773"/>
              <a:ext cx="3615400" cy="254490"/>
            </a:xfrm>
            <a:prstGeom prst="rect">
              <a:avLst/>
            </a:prstGeom>
            <a:solidFill>
              <a:schemeClr val="lt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100"/>
                <a:buFont typeface="Arial"/>
                <a:buNone/>
              </a:pPr>
              <a:r>
                <a:rPr b="0" i="0" lang="ja-JP" sz="1100" u="none" cap="none" strike="noStrike">
                  <a:solidFill>
                    <a:schemeClr val="dk1"/>
                  </a:solidFill>
                  <a:latin typeface="Arial"/>
                  <a:ea typeface="Arial"/>
                  <a:cs typeface="Arial"/>
                  <a:sym typeface="Arial"/>
                </a:rPr>
                <a:t>受診できる病院の一覧をご確認いただけます。</a:t>
              </a:r>
              <a:endParaRPr b="0" i="0" sz="1400" u="none" cap="none" strike="noStrike">
                <a:solidFill>
                  <a:srgbClr val="000000"/>
                </a:solidFill>
                <a:latin typeface="Arial"/>
                <a:ea typeface="Arial"/>
                <a:cs typeface="Arial"/>
                <a:sym typeface="Arial"/>
              </a:endParaRPr>
            </a:p>
          </p:txBody>
        </p:sp>
      </p:grpSp>
      <p:grpSp>
        <p:nvGrpSpPr>
          <p:cNvPr id="327" name="Google Shape;327;p7"/>
          <p:cNvGrpSpPr/>
          <p:nvPr/>
        </p:nvGrpSpPr>
        <p:grpSpPr>
          <a:xfrm>
            <a:off x="4342606" y="4937027"/>
            <a:ext cx="3615400" cy="620712"/>
            <a:chOff x="5914920" y="5890026"/>
            <a:chExt cx="3615400" cy="620712"/>
          </a:xfrm>
        </p:grpSpPr>
        <p:sp>
          <p:nvSpPr>
            <p:cNvPr id="328" name="Google Shape;328;p7"/>
            <p:cNvSpPr txBox="1"/>
            <p:nvPr/>
          </p:nvSpPr>
          <p:spPr>
            <a:xfrm>
              <a:off x="5914920" y="5890026"/>
              <a:ext cx="3615400" cy="253916"/>
            </a:xfrm>
            <a:prstGeom prst="rect">
              <a:avLst/>
            </a:prstGeom>
            <a:solidFill>
              <a:srgbClr val="1F497D"/>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1" i="0" lang="ja-JP" sz="1200" u="none" cap="none" strike="noStrike">
                  <a:solidFill>
                    <a:schemeClr val="lt1"/>
                  </a:solidFill>
                  <a:latin typeface="Meiryo"/>
                  <a:ea typeface="Meiryo"/>
                  <a:cs typeface="Meiryo"/>
                  <a:sym typeface="Meiryo"/>
                </a:rPr>
                <a:t>⑥ よくある質問</a:t>
              </a:r>
              <a:endParaRPr b="1" i="0" sz="1200" u="none" cap="none" strike="noStrike">
                <a:solidFill>
                  <a:schemeClr val="lt1"/>
                </a:solidFill>
                <a:latin typeface="Meiryo"/>
                <a:ea typeface="Meiryo"/>
                <a:cs typeface="Meiryo"/>
                <a:sym typeface="Meiryo"/>
              </a:endParaRPr>
            </a:p>
          </p:txBody>
        </p:sp>
        <p:sp>
          <p:nvSpPr>
            <p:cNvPr id="329" name="Google Shape;329;p7"/>
            <p:cNvSpPr txBox="1"/>
            <p:nvPr/>
          </p:nvSpPr>
          <p:spPr>
            <a:xfrm>
              <a:off x="5914920" y="6222638"/>
              <a:ext cx="3615400" cy="2881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100"/>
                <a:buFont typeface="Arial"/>
                <a:buNone/>
              </a:pPr>
              <a:r>
                <a:rPr b="0" i="0" lang="ja-JP" sz="1100" u="none" cap="none" strike="noStrike">
                  <a:solidFill>
                    <a:schemeClr val="dk1"/>
                  </a:solidFill>
                  <a:latin typeface="Arial"/>
                  <a:ea typeface="Arial"/>
                  <a:cs typeface="Arial"/>
                  <a:sym typeface="Arial"/>
                </a:rPr>
                <a:t>受診者からのよくあるご質問をまとめて掲載しています。</a:t>
              </a:r>
              <a:endParaRPr b="0" i="0" sz="1400" u="none" cap="none" strike="noStrike">
                <a:solidFill>
                  <a:srgbClr val="000000"/>
                </a:solidFill>
                <a:latin typeface="Arial"/>
                <a:ea typeface="Arial"/>
                <a:cs typeface="Arial"/>
                <a:sym typeface="Arial"/>
              </a:endParaRPr>
            </a:p>
          </p:txBody>
        </p:sp>
      </p:grpSp>
      <p:sp>
        <p:nvSpPr>
          <p:cNvPr id="330" name="Google Shape;330;p7"/>
          <p:cNvSpPr/>
          <p:nvPr/>
        </p:nvSpPr>
        <p:spPr>
          <a:xfrm>
            <a:off x="4165286" y="2482964"/>
            <a:ext cx="1758371" cy="507106"/>
          </a:xfrm>
          <a:prstGeom prst="rect">
            <a:avLst/>
          </a:prstGeom>
          <a:noFill/>
          <a:ln cap="flat" cmpd="sng" w="3810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rgbClr val="FF0000"/>
              </a:solidFill>
              <a:latin typeface="Trebuchet MS"/>
              <a:ea typeface="Trebuchet MS"/>
              <a:cs typeface="Trebuchet MS"/>
              <a:sym typeface="Trebuchet MS"/>
            </a:endParaRPr>
          </a:p>
        </p:txBody>
      </p:sp>
      <p:sp>
        <p:nvSpPr>
          <p:cNvPr id="331" name="Google Shape;331;p7"/>
          <p:cNvSpPr txBox="1"/>
          <p:nvPr/>
        </p:nvSpPr>
        <p:spPr>
          <a:xfrm>
            <a:off x="2826352" y="1324876"/>
            <a:ext cx="286816" cy="33855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Arial"/>
              <a:buNone/>
            </a:pPr>
            <a:r>
              <a:rPr b="1" i="0" lang="ja-JP" sz="1600" u="none" cap="none" strike="noStrike">
                <a:solidFill>
                  <a:schemeClr val="dk1"/>
                </a:solidFill>
                <a:latin typeface="Meiryo"/>
                <a:ea typeface="Meiryo"/>
                <a:cs typeface="Meiryo"/>
                <a:sym typeface="Meiryo"/>
              </a:rPr>
              <a:t>④</a:t>
            </a:r>
            <a:endParaRPr b="1" i="0" sz="1600" u="none" cap="none" strike="noStrike">
              <a:solidFill>
                <a:schemeClr val="dk1"/>
              </a:solidFill>
              <a:latin typeface="Meiryo"/>
              <a:ea typeface="Meiryo"/>
              <a:cs typeface="Meiryo"/>
              <a:sym typeface="Meiryo"/>
            </a:endParaRPr>
          </a:p>
        </p:txBody>
      </p:sp>
      <p:sp>
        <p:nvSpPr>
          <p:cNvPr id="332" name="Google Shape;332;p7"/>
          <p:cNvSpPr txBox="1"/>
          <p:nvPr/>
        </p:nvSpPr>
        <p:spPr>
          <a:xfrm>
            <a:off x="4083380" y="2217204"/>
            <a:ext cx="337828" cy="33855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Arial"/>
              <a:buNone/>
            </a:pPr>
            <a:r>
              <a:rPr b="1" i="0" lang="ja-JP" sz="1600" u="none" cap="none" strike="noStrike">
                <a:solidFill>
                  <a:schemeClr val="dk1"/>
                </a:solidFill>
                <a:latin typeface="Meiryo"/>
                <a:ea typeface="Meiryo"/>
                <a:cs typeface="Meiryo"/>
                <a:sym typeface="Meiryo"/>
              </a:rPr>
              <a:t>②</a:t>
            </a:r>
            <a:endParaRPr b="1" i="0" sz="1600" u="none" cap="none" strike="noStrike">
              <a:solidFill>
                <a:schemeClr val="dk1"/>
              </a:solidFill>
              <a:latin typeface="Meiryo"/>
              <a:ea typeface="Meiryo"/>
              <a:cs typeface="Meiryo"/>
              <a:sym typeface="Meiryo"/>
            </a:endParaRPr>
          </a:p>
        </p:txBody>
      </p:sp>
      <p:sp>
        <p:nvSpPr>
          <p:cNvPr id="333" name="Google Shape;333;p7"/>
          <p:cNvSpPr/>
          <p:nvPr/>
        </p:nvSpPr>
        <p:spPr>
          <a:xfrm>
            <a:off x="396429" y="2482964"/>
            <a:ext cx="3686600" cy="507106"/>
          </a:xfrm>
          <a:prstGeom prst="rect">
            <a:avLst/>
          </a:prstGeom>
          <a:noFill/>
          <a:ln cap="flat" cmpd="sng" w="3810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rgbClr val="FF0000"/>
              </a:solidFill>
              <a:latin typeface="Trebuchet MS"/>
              <a:ea typeface="Trebuchet MS"/>
              <a:cs typeface="Trebuchet MS"/>
              <a:sym typeface="Trebuchet MS"/>
            </a:endParaRPr>
          </a:p>
        </p:txBody>
      </p:sp>
      <p:sp>
        <p:nvSpPr>
          <p:cNvPr id="334" name="Google Shape;334;p7"/>
          <p:cNvSpPr txBox="1"/>
          <p:nvPr/>
        </p:nvSpPr>
        <p:spPr>
          <a:xfrm>
            <a:off x="328118" y="2217204"/>
            <a:ext cx="337828" cy="33855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Arial"/>
              <a:buNone/>
            </a:pPr>
            <a:r>
              <a:rPr b="1" i="0" lang="ja-JP" sz="1600" u="none" cap="none" strike="noStrike">
                <a:solidFill>
                  <a:schemeClr val="dk1"/>
                </a:solidFill>
                <a:latin typeface="Meiryo"/>
                <a:ea typeface="Meiryo"/>
                <a:cs typeface="Meiryo"/>
                <a:sym typeface="Meiryo"/>
              </a:rPr>
              <a:t>①</a:t>
            </a:r>
            <a:endParaRPr b="0" i="0" sz="1400" u="none" cap="none" strike="noStrike">
              <a:solidFill>
                <a:srgbClr val="000000"/>
              </a:solidFill>
              <a:latin typeface="Arial"/>
              <a:ea typeface="Arial"/>
              <a:cs typeface="Arial"/>
              <a:sym typeface="Arial"/>
            </a:endParaRPr>
          </a:p>
        </p:txBody>
      </p:sp>
      <p:sp>
        <p:nvSpPr>
          <p:cNvPr id="335" name="Google Shape;335;p7"/>
          <p:cNvSpPr/>
          <p:nvPr/>
        </p:nvSpPr>
        <p:spPr>
          <a:xfrm>
            <a:off x="5847920" y="1588438"/>
            <a:ext cx="1808202" cy="222867"/>
          </a:xfrm>
          <a:prstGeom prst="rect">
            <a:avLst/>
          </a:prstGeom>
          <a:noFill/>
          <a:ln cap="flat" cmpd="sng" w="3810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rebuchet MS"/>
              <a:ea typeface="Trebuchet MS"/>
              <a:cs typeface="Trebuchet MS"/>
              <a:sym typeface="Trebuchet MS"/>
            </a:endParaRPr>
          </a:p>
        </p:txBody>
      </p:sp>
      <p:sp>
        <p:nvSpPr>
          <p:cNvPr id="336" name="Google Shape;336;p7"/>
          <p:cNvSpPr txBox="1"/>
          <p:nvPr/>
        </p:nvSpPr>
        <p:spPr>
          <a:xfrm flipH="1">
            <a:off x="5755391" y="1321053"/>
            <a:ext cx="394915" cy="33855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Arial"/>
              <a:buNone/>
            </a:pPr>
            <a:r>
              <a:rPr b="1" i="0" lang="ja-JP" sz="1600" u="none" cap="none" strike="noStrike">
                <a:solidFill>
                  <a:schemeClr val="dk1"/>
                </a:solidFill>
                <a:latin typeface="Meiryo"/>
                <a:ea typeface="Meiryo"/>
                <a:cs typeface="Meiryo"/>
                <a:sym typeface="Meiryo"/>
              </a:rPr>
              <a:t>⑥</a:t>
            </a:r>
            <a:endParaRPr b="1" i="0" sz="1600" u="none" cap="none" strike="noStrike">
              <a:solidFill>
                <a:schemeClr val="dk1"/>
              </a:solidFill>
              <a:latin typeface="Meiryo"/>
              <a:ea typeface="Meiryo"/>
              <a:cs typeface="Meiryo"/>
              <a:sym typeface="Meiryo"/>
            </a:endParaRPr>
          </a:p>
        </p:txBody>
      </p:sp>
      <p:grpSp>
        <p:nvGrpSpPr>
          <p:cNvPr id="337" name="Google Shape;337;p7"/>
          <p:cNvGrpSpPr/>
          <p:nvPr/>
        </p:nvGrpSpPr>
        <p:grpSpPr>
          <a:xfrm>
            <a:off x="4342606" y="5959302"/>
            <a:ext cx="3615400" cy="543730"/>
            <a:chOff x="5914920" y="5194919"/>
            <a:chExt cx="3615400" cy="543730"/>
          </a:xfrm>
        </p:grpSpPr>
        <p:sp>
          <p:nvSpPr>
            <p:cNvPr id="338" name="Google Shape;338;p7"/>
            <p:cNvSpPr txBox="1"/>
            <p:nvPr/>
          </p:nvSpPr>
          <p:spPr>
            <a:xfrm>
              <a:off x="5914920" y="5448835"/>
              <a:ext cx="3615400" cy="289814"/>
            </a:xfrm>
            <a:prstGeom prst="rect">
              <a:avLst/>
            </a:prstGeom>
            <a:solidFill>
              <a:schemeClr val="lt1"/>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100"/>
                <a:buFont typeface="Arial"/>
                <a:buNone/>
              </a:pPr>
              <a:r>
                <a:rPr b="0" i="0" lang="ja-JP" sz="1100" u="none" cap="none" strike="noStrike">
                  <a:solidFill>
                    <a:schemeClr val="dk1"/>
                  </a:solidFill>
                  <a:latin typeface="Arial"/>
                  <a:ea typeface="Arial"/>
                  <a:cs typeface="Arial"/>
                  <a:sym typeface="Arial"/>
                </a:rPr>
                <a:t>健康診断についてのお問い合わせ先をご確認いただけます。</a:t>
              </a:r>
              <a:endParaRPr b="0" i="0" sz="1400" u="none" cap="none" strike="noStrike">
                <a:solidFill>
                  <a:srgbClr val="000000"/>
                </a:solidFill>
                <a:latin typeface="Arial"/>
                <a:ea typeface="Arial"/>
                <a:cs typeface="Arial"/>
                <a:sym typeface="Arial"/>
              </a:endParaRPr>
            </a:p>
          </p:txBody>
        </p:sp>
        <p:sp>
          <p:nvSpPr>
            <p:cNvPr id="339" name="Google Shape;339;p7"/>
            <p:cNvSpPr txBox="1"/>
            <p:nvPr/>
          </p:nvSpPr>
          <p:spPr>
            <a:xfrm>
              <a:off x="5914920" y="5194919"/>
              <a:ext cx="3615400" cy="253916"/>
            </a:xfrm>
            <a:prstGeom prst="rect">
              <a:avLst/>
            </a:prstGeom>
            <a:solidFill>
              <a:srgbClr val="1F497D"/>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1" i="0" lang="ja-JP" sz="1200" u="none" cap="none" strike="noStrike">
                  <a:solidFill>
                    <a:schemeClr val="lt1"/>
                  </a:solidFill>
                  <a:latin typeface="Meiryo"/>
                  <a:ea typeface="Meiryo"/>
                  <a:cs typeface="Meiryo"/>
                  <a:sym typeface="Meiryo"/>
                </a:rPr>
                <a:t>⑦ お問合せ</a:t>
              </a:r>
              <a:endParaRPr b="1" i="0" sz="1200" u="none" cap="none" strike="noStrike">
                <a:solidFill>
                  <a:schemeClr val="lt1"/>
                </a:solidFill>
                <a:latin typeface="Meiryo"/>
                <a:ea typeface="Meiryo"/>
                <a:cs typeface="Meiryo"/>
                <a:sym typeface="Meiryo"/>
              </a:endParaRPr>
            </a:p>
          </p:txBody>
        </p:sp>
      </p:grpSp>
      <p:sp>
        <p:nvSpPr>
          <p:cNvPr id="340" name="Google Shape;340;p7"/>
          <p:cNvSpPr txBox="1"/>
          <p:nvPr/>
        </p:nvSpPr>
        <p:spPr>
          <a:xfrm>
            <a:off x="6659834" y="1321053"/>
            <a:ext cx="337828" cy="33855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Arial"/>
              <a:buNone/>
            </a:pPr>
            <a:r>
              <a:rPr b="1" i="0" lang="ja-JP" sz="1600" u="none" cap="none" strike="noStrike">
                <a:solidFill>
                  <a:schemeClr val="dk1"/>
                </a:solidFill>
                <a:latin typeface="Meiryo"/>
                <a:ea typeface="Meiryo"/>
                <a:cs typeface="Meiryo"/>
                <a:sym typeface="Meiryo"/>
              </a:rPr>
              <a:t>⑦</a:t>
            </a:r>
            <a:endParaRPr b="1" i="0" sz="1600" u="none" cap="none" strike="noStrike">
              <a:solidFill>
                <a:schemeClr val="dk1"/>
              </a:solidFill>
              <a:latin typeface="Meiryo"/>
              <a:ea typeface="Meiryo"/>
              <a:cs typeface="Meiryo"/>
              <a:sym typeface="Meiryo"/>
            </a:endParaRPr>
          </a:p>
        </p:txBody>
      </p:sp>
      <p:grpSp>
        <p:nvGrpSpPr>
          <p:cNvPr id="341" name="Google Shape;341;p7"/>
          <p:cNvGrpSpPr/>
          <p:nvPr/>
        </p:nvGrpSpPr>
        <p:grpSpPr>
          <a:xfrm>
            <a:off x="4342606" y="3160773"/>
            <a:ext cx="3627342" cy="714507"/>
            <a:chOff x="5905954" y="5819619"/>
            <a:chExt cx="3627342" cy="714507"/>
          </a:xfrm>
        </p:grpSpPr>
        <p:sp>
          <p:nvSpPr>
            <p:cNvPr id="342" name="Google Shape;342;p7"/>
            <p:cNvSpPr txBox="1"/>
            <p:nvPr/>
          </p:nvSpPr>
          <p:spPr>
            <a:xfrm>
              <a:off x="5905954" y="5819619"/>
              <a:ext cx="3615400" cy="253916"/>
            </a:xfrm>
            <a:prstGeom prst="rect">
              <a:avLst/>
            </a:prstGeom>
            <a:solidFill>
              <a:srgbClr val="1F497D"/>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1" i="0" lang="ja-JP" sz="1200" u="none" cap="none" strike="noStrike">
                  <a:solidFill>
                    <a:schemeClr val="lt1"/>
                  </a:solidFill>
                  <a:latin typeface="Meiryo"/>
                  <a:ea typeface="Meiryo"/>
                  <a:cs typeface="Meiryo"/>
                  <a:sym typeface="Meiryo"/>
                </a:rPr>
                <a:t>④ 当サイトについて</a:t>
              </a:r>
              <a:endParaRPr b="1" i="0" sz="1200" u="none" cap="none" strike="noStrike">
                <a:solidFill>
                  <a:schemeClr val="lt1"/>
                </a:solidFill>
                <a:latin typeface="Meiryo"/>
                <a:ea typeface="Meiryo"/>
                <a:cs typeface="Meiryo"/>
                <a:sym typeface="Meiryo"/>
              </a:endParaRPr>
            </a:p>
          </p:txBody>
        </p:sp>
        <p:sp>
          <p:nvSpPr>
            <p:cNvPr id="343" name="Google Shape;343;p7"/>
            <p:cNvSpPr txBox="1"/>
            <p:nvPr/>
          </p:nvSpPr>
          <p:spPr>
            <a:xfrm>
              <a:off x="5917896" y="6103674"/>
              <a:ext cx="3615400" cy="430452"/>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100"/>
                <a:buFont typeface="Arial"/>
                <a:buNone/>
              </a:pPr>
              <a:r>
                <a:rPr b="1" i="0" lang="ja-JP" sz="1100" u="none" cap="none" strike="noStrike">
                  <a:solidFill>
                    <a:schemeClr val="dk1"/>
                  </a:solidFill>
                  <a:latin typeface="Arial"/>
                  <a:ea typeface="Arial"/>
                  <a:cs typeface="Arial"/>
                  <a:sym typeface="Arial"/>
                </a:rPr>
                <a:t>当サイトのご利用方法</a:t>
              </a:r>
              <a:r>
                <a:rPr b="0" i="0" lang="ja-JP" sz="1100" u="none" cap="none" strike="noStrike">
                  <a:solidFill>
                    <a:schemeClr val="dk1"/>
                  </a:solidFill>
                  <a:latin typeface="Arial"/>
                  <a:ea typeface="Arial"/>
                  <a:cs typeface="Arial"/>
                  <a:sym typeface="Arial"/>
                </a:rPr>
                <a:t>・閲覧の際の推奨環境等をご確認いただけます。</a:t>
              </a:r>
              <a:endParaRPr b="0" i="0" sz="1100" u="none" cap="none" strike="noStrike">
                <a:solidFill>
                  <a:schemeClr val="dk1"/>
                </a:solidFill>
                <a:latin typeface="Arial"/>
                <a:ea typeface="Arial"/>
                <a:cs typeface="Arial"/>
                <a:sym typeface="Arial"/>
              </a:endParaRPr>
            </a:p>
          </p:txBody>
        </p:sp>
      </p:grpSp>
      <p:sp>
        <p:nvSpPr>
          <p:cNvPr id="344" name="Google Shape;344;p7"/>
          <p:cNvSpPr/>
          <p:nvPr/>
        </p:nvSpPr>
        <p:spPr>
          <a:xfrm>
            <a:off x="2885245" y="1588148"/>
            <a:ext cx="2191704" cy="223157"/>
          </a:xfrm>
          <a:prstGeom prst="rect">
            <a:avLst/>
          </a:prstGeom>
          <a:noFill/>
          <a:ln cap="flat" cmpd="sng" w="3810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rebuchet MS"/>
              <a:ea typeface="Trebuchet MS"/>
              <a:cs typeface="Trebuchet MS"/>
              <a:sym typeface="Trebuchet MS"/>
            </a:endParaRPr>
          </a:p>
        </p:txBody>
      </p:sp>
      <p:sp>
        <p:nvSpPr>
          <p:cNvPr id="345" name="Google Shape;345;p7"/>
          <p:cNvSpPr txBox="1"/>
          <p:nvPr/>
        </p:nvSpPr>
        <p:spPr>
          <a:xfrm>
            <a:off x="3852737" y="1324876"/>
            <a:ext cx="337828" cy="33855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Arial"/>
              <a:buNone/>
            </a:pPr>
            <a:r>
              <a:rPr b="1" i="0" lang="ja-JP" sz="1600" u="none" cap="none" strike="noStrike">
                <a:solidFill>
                  <a:schemeClr val="dk1"/>
                </a:solidFill>
                <a:latin typeface="Meiryo"/>
                <a:ea typeface="Meiryo"/>
                <a:cs typeface="Meiryo"/>
                <a:sym typeface="Meiryo"/>
              </a:rPr>
              <a:t>⑤</a:t>
            </a:r>
            <a:endParaRPr b="1" i="0" sz="1600" u="none" cap="none" strike="noStrike">
              <a:solidFill>
                <a:schemeClr val="dk1"/>
              </a:solidFill>
              <a:latin typeface="Meiryo"/>
              <a:ea typeface="Meiryo"/>
              <a:cs typeface="Meiryo"/>
              <a:sym typeface="Meiryo"/>
            </a:endParaRPr>
          </a:p>
        </p:txBody>
      </p:sp>
      <p:grpSp>
        <p:nvGrpSpPr>
          <p:cNvPr id="346" name="Google Shape;346;p7"/>
          <p:cNvGrpSpPr/>
          <p:nvPr/>
        </p:nvGrpSpPr>
        <p:grpSpPr>
          <a:xfrm>
            <a:off x="4342606" y="3945978"/>
            <a:ext cx="3615400" cy="619327"/>
            <a:chOff x="5914920" y="5801041"/>
            <a:chExt cx="3615400" cy="619327"/>
          </a:xfrm>
        </p:grpSpPr>
        <p:sp>
          <p:nvSpPr>
            <p:cNvPr id="347" name="Google Shape;347;p7"/>
            <p:cNvSpPr txBox="1"/>
            <p:nvPr/>
          </p:nvSpPr>
          <p:spPr>
            <a:xfrm>
              <a:off x="5914920" y="5801041"/>
              <a:ext cx="3615400" cy="253916"/>
            </a:xfrm>
            <a:prstGeom prst="rect">
              <a:avLst/>
            </a:prstGeom>
            <a:solidFill>
              <a:srgbClr val="1F497D"/>
            </a:solid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1" i="0" lang="ja-JP" sz="1200" u="none" cap="none" strike="noStrike">
                  <a:solidFill>
                    <a:schemeClr val="lt1"/>
                  </a:solidFill>
                  <a:latin typeface="Meiryo"/>
                  <a:ea typeface="Meiryo"/>
                  <a:cs typeface="Meiryo"/>
                  <a:sym typeface="Meiryo"/>
                </a:rPr>
                <a:t>⑤アカウントサービス</a:t>
              </a:r>
              <a:endParaRPr b="1" i="0" sz="1200" u="none" cap="none" strike="noStrike">
                <a:solidFill>
                  <a:schemeClr val="lt1"/>
                </a:solidFill>
                <a:latin typeface="Meiryo"/>
                <a:ea typeface="Meiryo"/>
                <a:cs typeface="Meiryo"/>
                <a:sym typeface="Meiryo"/>
              </a:endParaRPr>
            </a:p>
          </p:txBody>
        </p:sp>
        <p:sp>
          <p:nvSpPr>
            <p:cNvPr id="348" name="Google Shape;348;p7"/>
            <p:cNvSpPr txBox="1"/>
            <p:nvPr/>
          </p:nvSpPr>
          <p:spPr>
            <a:xfrm>
              <a:off x="5914920" y="6132268"/>
              <a:ext cx="3615400" cy="2881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100"/>
                <a:buFont typeface="Arial"/>
                <a:buNone/>
              </a:pPr>
              <a:r>
                <a:rPr b="0" i="0" lang="ja-JP" sz="1100" u="none" cap="none" strike="noStrike">
                  <a:solidFill>
                    <a:schemeClr val="dk1"/>
                  </a:solidFill>
                  <a:latin typeface="Arial"/>
                  <a:ea typeface="Arial"/>
                  <a:cs typeface="Arial"/>
                  <a:sym typeface="Arial"/>
                </a:rPr>
                <a:t>申込履歴の閲覧、ログインパスワードの変更ができます。</a:t>
              </a:r>
              <a:endParaRPr b="0" i="0" sz="1400" u="none" cap="none" strike="noStrike">
                <a:solidFill>
                  <a:srgbClr val="000000"/>
                </a:solidFill>
                <a:latin typeface="Arial"/>
                <a:ea typeface="Arial"/>
                <a:cs typeface="Arial"/>
                <a:sym typeface="Arial"/>
              </a:endParaRPr>
            </a:p>
          </p:txBody>
        </p:sp>
      </p:grpSp>
      <p:sp>
        <p:nvSpPr>
          <p:cNvPr id="349" name="Google Shape;349;p7"/>
          <p:cNvSpPr/>
          <p:nvPr/>
        </p:nvSpPr>
        <p:spPr>
          <a:xfrm>
            <a:off x="5985432" y="2485747"/>
            <a:ext cx="1856747" cy="502695"/>
          </a:xfrm>
          <a:prstGeom prst="rect">
            <a:avLst/>
          </a:prstGeom>
          <a:noFill/>
          <a:ln cap="flat" cmpd="sng" w="3810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rgbClr val="FF0000"/>
              </a:solidFill>
              <a:latin typeface="Trebuchet MS"/>
              <a:ea typeface="Trebuchet MS"/>
              <a:cs typeface="Trebuchet MS"/>
              <a:sym typeface="Trebuchet MS"/>
            </a:endParaRPr>
          </a:p>
        </p:txBody>
      </p:sp>
      <p:sp>
        <p:nvSpPr>
          <p:cNvPr id="350" name="Google Shape;350;p7"/>
          <p:cNvSpPr/>
          <p:nvPr/>
        </p:nvSpPr>
        <p:spPr>
          <a:xfrm>
            <a:off x="5973327" y="2248615"/>
            <a:ext cx="1152128" cy="200897"/>
          </a:xfrm>
          <a:prstGeom prst="roundRect">
            <a:avLst>
              <a:gd fmla="val 16667" name="adj"/>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rebuchet MS"/>
              <a:ea typeface="Trebuchet MS"/>
              <a:cs typeface="Trebuchet MS"/>
              <a:sym typeface="Trebuchet MS"/>
            </a:endParaRPr>
          </a:p>
        </p:txBody>
      </p:sp>
      <p:sp>
        <p:nvSpPr>
          <p:cNvPr id="351" name="Google Shape;351;p7"/>
          <p:cNvSpPr txBox="1"/>
          <p:nvPr/>
        </p:nvSpPr>
        <p:spPr>
          <a:xfrm>
            <a:off x="5923657" y="2217204"/>
            <a:ext cx="337828" cy="33855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600"/>
              <a:buFont typeface="Arial"/>
              <a:buNone/>
            </a:pPr>
            <a:r>
              <a:rPr b="1" i="0" lang="ja-JP" sz="1600" u="none" cap="none" strike="noStrike">
                <a:solidFill>
                  <a:schemeClr val="dk1"/>
                </a:solidFill>
                <a:latin typeface="Meiryo"/>
                <a:ea typeface="Meiryo"/>
                <a:cs typeface="Meiryo"/>
                <a:sym typeface="Meiryo"/>
              </a:rPr>
              <a:t>③</a:t>
            </a:r>
            <a:endParaRPr b="1" i="0" sz="1600" u="none" cap="none" strike="noStrike">
              <a:solidFill>
                <a:schemeClr val="dk1"/>
              </a:solidFill>
              <a:latin typeface="Meiryo"/>
              <a:ea typeface="Meiryo"/>
              <a:cs typeface="Meiryo"/>
              <a:sym typeface="Meiryo"/>
            </a:endParaRPr>
          </a:p>
        </p:txBody>
      </p:sp>
      <p:sp>
        <p:nvSpPr>
          <p:cNvPr id="352" name="Google Shape;352;p7"/>
          <p:cNvSpPr txBox="1"/>
          <p:nvPr/>
        </p:nvSpPr>
        <p:spPr>
          <a:xfrm>
            <a:off x="354577" y="4543725"/>
            <a:ext cx="3626520" cy="369291"/>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900"/>
              <a:buFont typeface="Arial"/>
              <a:buNone/>
            </a:pPr>
            <a:r>
              <a:rPr b="0" i="0" lang="ja-JP" sz="900" u="none" cap="none" strike="noStrike">
                <a:solidFill>
                  <a:srgbClr val="FF0000"/>
                </a:solidFill>
                <a:latin typeface="Arial"/>
                <a:ea typeface="Arial"/>
                <a:cs typeface="Arial"/>
                <a:sym typeface="Arial"/>
              </a:rPr>
              <a:t>※病院、もしくは健診のコース・内容によりネット予約の</a:t>
            </a:r>
            <a:endParaRPr b="0" i="0" sz="900" u="none" cap="none" strike="noStrike">
              <a:solidFill>
                <a:srgbClr val="FF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900"/>
              <a:buFont typeface="Arial"/>
              <a:buNone/>
            </a:pPr>
            <a:r>
              <a:rPr b="0" i="0" lang="ja-JP" sz="900" u="none" cap="none" strike="noStrike">
                <a:solidFill>
                  <a:srgbClr val="FF0000"/>
                </a:solidFill>
                <a:latin typeface="Arial"/>
                <a:ea typeface="Arial"/>
                <a:cs typeface="Arial"/>
                <a:sym typeface="Arial"/>
              </a:rPr>
              <a:t>　可・不可が変わります</a:t>
            </a:r>
            <a:endParaRPr b="0" i="0" sz="900" u="none" cap="none" strike="noStrike">
              <a:solidFill>
                <a:srgbClr val="FF0000"/>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6" name="Shape 356"/>
        <p:cNvGrpSpPr/>
        <p:nvPr/>
      </p:nvGrpSpPr>
      <p:grpSpPr>
        <a:xfrm>
          <a:off x="0" y="0"/>
          <a:ext cx="0" cy="0"/>
          <a:chOff x="0" y="0"/>
          <a:chExt cx="0" cy="0"/>
        </a:xfrm>
      </p:grpSpPr>
      <p:pic>
        <p:nvPicPr>
          <p:cNvPr id="357" name="Google Shape;357;p8"/>
          <p:cNvPicPr preferRelativeResize="0"/>
          <p:nvPr/>
        </p:nvPicPr>
        <p:blipFill rotWithShape="1">
          <a:blip r:embed="rId3">
            <a:alphaModFix/>
          </a:blip>
          <a:srcRect b="0" l="0" r="0" t="0"/>
          <a:stretch/>
        </p:blipFill>
        <p:spPr>
          <a:xfrm>
            <a:off x="319056" y="1405678"/>
            <a:ext cx="6095593" cy="1145092"/>
          </a:xfrm>
          <a:prstGeom prst="rect">
            <a:avLst/>
          </a:prstGeom>
          <a:noFill/>
          <a:ln cap="flat" cmpd="sng" w="9525">
            <a:solidFill>
              <a:schemeClr val="dk1"/>
            </a:solidFill>
            <a:prstDash val="solid"/>
            <a:round/>
            <a:headEnd len="sm" w="sm" type="none"/>
            <a:tailEnd len="sm" w="sm" type="none"/>
          </a:ln>
        </p:spPr>
      </p:pic>
      <p:sp>
        <p:nvSpPr>
          <p:cNvPr id="358" name="Google Shape;358;p8"/>
          <p:cNvSpPr/>
          <p:nvPr/>
        </p:nvSpPr>
        <p:spPr>
          <a:xfrm>
            <a:off x="2344837" y="3066519"/>
            <a:ext cx="156797" cy="404964"/>
          </a:xfrm>
          <a:prstGeom prst="downArrow">
            <a:avLst>
              <a:gd fmla="val 50000" name="adj1"/>
              <a:gd fmla="val 53828" name="adj2"/>
            </a:avLst>
          </a:prstGeom>
          <a:solidFill>
            <a:srgbClr val="FF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rebuchet MS"/>
              <a:ea typeface="Trebuchet MS"/>
              <a:cs typeface="Trebuchet MS"/>
              <a:sym typeface="Trebuchet MS"/>
            </a:endParaRPr>
          </a:p>
        </p:txBody>
      </p:sp>
      <p:sp>
        <p:nvSpPr>
          <p:cNvPr id="359" name="Google Shape;359;p8"/>
          <p:cNvSpPr/>
          <p:nvPr/>
        </p:nvSpPr>
        <p:spPr>
          <a:xfrm>
            <a:off x="3701988" y="4854444"/>
            <a:ext cx="5263393" cy="1896449"/>
          </a:xfrm>
          <a:prstGeom prst="rect">
            <a:avLst/>
          </a:prstGeom>
          <a:solidFill>
            <a:srgbClr val="DEF4FB"/>
          </a:solidFill>
          <a:ln cap="rnd" cmpd="sng" w="1905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rebuchet MS"/>
              <a:ea typeface="Trebuchet MS"/>
              <a:cs typeface="Trebuchet MS"/>
              <a:sym typeface="Trebuchet MS"/>
            </a:endParaRPr>
          </a:p>
        </p:txBody>
      </p:sp>
      <p:sp>
        <p:nvSpPr>
          <p:cNvPr id="360" name="Google Shape;360;p8"/>
          <p:cNvSpPr txBox="1"/>
          <p:nvPr>
            <p:ph type="title"/>
          </p:nvPr>
        </p:nvSpPr>
        <p:spPr>
          <a:xfrm>
            <a:off x="303918" y="435846"/>
            <a:ext cx="2977332" cy="453307"/>
          </a:xfrm>
          <a:prstGeom prst="rect">
            <a:avLst/>
          </a:prstGeom>
          <a:noFill/>
          <a:ln>
            <a:noFill/>
          </a:ln>
        </p:spPr>
        <p:txBody>
          <a:bodyPr anchorCtr="0" anchor="t" bIns="45700" lIns="91425" spcFirstLastPara="1" rIns="91425" wrap="square" tIns="45700">
            <a:noAutofit/>
          </a:bodyPr>
          <a:lstStyle/>
          <a:p>
            <a:pPr indent="0" lvl="0" marL="0" rtl="0" algn="l">
              <a:lnSpc>
                <a:spcPct val="100000"/>
              </a:lnSpc>
              <a:spcBef>
                <a:spcPts val="0"/>
              </a:spcBef>
              <a:spcAft>
                <a:spcPts val="0"/>
              </a:spcAft>
              <a:buClr>
                <a:srgbClr val="1F497D"/>
              </a:buClr>
              <a:buSzPts val="2400"/>
              <a:buFont typeface="Meiryo"/>
              <a:buNone/>
            </a:pPr>
            <a:r>
              <a:rPr b="1" lang="ja-JP" sz="2400">
                <a:solidFill>
                  <a:srgbClr val="1F497D"/>
                </a:solidFill>
                <a:latin typeface="Meiryo"/>
                <a:ea typeface="Meiryo"/>
                <a:cs typeface="Meiryo"/>
                <a:sym typeface="Meiryo"/>
              </a:rPr>
              <a:t>予約方法</a:t>
            </a:r>
            <a:endParaRPr b="1" sz="2400">
              <a:solidFill>
                <a:srgbClr val="1F497D"/>
              </a:solidFill>
              <a:latin typeface="Meiryo"/>
              <a:ea typeface="Meiryo"/>
              <a:cs typeface="Meiryo"/>
              <a:sym typeface="Meiryo"/>
            </a:endParaRPr>
          </a:p>
        </p:txBody>
      </p:sp>
      <p:sp>
        <p:nvSpPr>
          <p:cNvPr id="361" name="Google Shape;361;p8"/>
          <p:cNvSpPr/>
          <p:nvPr/>
        </p:nvSpPr>
        <p:spPr>
          <a:xfrm>
            <a:off x="144400" y="1033405"/>
            <a:ext cx="9433048" cy="326084"/>
          </a:xfrm>
          <a:prstGeom prst="rect">
            <a:avLst/>
          </a:prstGeom>
          <a:solidFill>
            <a:srgbClr val="1F497D"/>
          </a:solidFill>
          <a:ln>
            <a:noFill/>
          </a:ln>
        </p:spPr>
        <p:txBody>
          <a:bodyPr anchorCtr="0" anchor="ctr" bIns="45700" lIns="91425" spcFirstLastPara="1" rIns="91425" wrap="square" tIns="45700">
            <a:noAutofit/>
          </a:bodyPr>
          <a:lstStyle/>
          <a:p>
            <a:pPr indent="0" lvl="0" marL="0" marR="0" rtl="0" algn="l">
              <a:lnSpc>
                <a:spcPct val="150000"/>
              </a:lnSpc>
              <a:spcBef>
                <a:spcPts val="0"/>
              </a:spcBef>
              <a:spcAft>
                <a:spcPts val="0"/>
              </a:spcAft>
              <a:buClr>
                <a:srgbClr val="000000"/>
              </a:buClr>
              <a:buSzPts val="1600"/>
              <a:buFont typeface="Arial"/>
              <a:buNone/>
            </a:pPr>
            <a:r>
              <a:rPr b="1" i="0" lang="ja-JP" sz="1600" u="none" cap="none" strike="noStrike">
                <a:solidFill>
                  <a:schemeClr val="lt1"/>
                </a:solidFill>
                <a:latin typeface="Trebuchet MS"/>
                <a:ea typeface="Trebuchet MS"/>
                <a:cs typeface="Trebuchet MS"/>
                <a:sym typeface="Trebuchet MS"/>
              </a:rPr>
              <a:t>1.トップページ上部より「予約する」または「申請する」を選択する</a:t>
            </a:r>
            <a:endParaRPr b="1" i="0" sz="1600" u="none" cap="none" strike="noStrike">
              <a:solidFill>
                <a:schemeClr val="lt1"/>
              </a:solidFill>
              <a:latin typeface="Trebuchet MS"/>
              <a:ea typeface="Trebuchet MS"/>
              <a:cs typeface="Trebuchet MS"/>
              <a:sym typeface="Trebuchet MS"/>
            </a:endParaRPr>
          </a:p>
        </p:txBody>
      </p:sp>
      <p:sp>
        <p:nvSpPr>
          <p:cNvPr id="362" name="Google Shape;362;p8"/>
          <p:cNvSpPr/>
          <p:nvPr/>
        </p:nvSpPr>
        <p:spPr>
          <a:xfrm>
            <a:off x="396428" y="2106618"/>
            <a:ext cx="1396155" cy="357589"/>
          </a:xfrm>
          <a:prstGeom prst="rect">
            <a:avLst/>
          </a:prstGeom>
          <a:noFill/>
          <a:ln cap="flat" cmpd="sng" w="28575">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rebuchet MS"/>
              <a:ea typeface="Trebuchet MS"/>
              <a:cs typeface="Trebuchet MS"/>
              <a:sym typeface="Trebuchet MS"/>
            </a:endParaRPr>
          </a:p>
        </p:txBody>
      </p:sp>
      <p:sp>
        <p:nvSpPr>
          <p:cNvPr id="363" name="Google Shape;363;p8"/>
          <p:cNvSpPr/>
          <p:nvPr/>
        </p:nvSpPr>
        <p:spPr>
          <a:xfrm>
            <a:off x="1853521" y="2106618"/>
            <a:ext cx="1427729" cy="360300"/>
          </a:xfrm>
          <a:prstGeom prst="rect">
            <a:avLst/>
          </a:prstGeom>
          <a:noFill/>
          <a:ln cap="flat" cmpd="sng" w="28575">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rebuchet MS"/>
              <a:ea typeface="Trebuchet MS"/>
              <a:cs typeface="Trebuchet MS"/>
              <a:sym typeface="Trebuchet MS"/>
            </a:endParaRPr>
          </a:p>
        </p:txBody>
      </p:sp>
      <p:sp>
        <p:nvSpPr>
          <p:cNvPr id="364" name="Google Shape;364;p8"/>
          <p:cNvSpPr/>
          <p:nvPr/>
        </p:nvSpPr>
        <p:spPr>
          <a:xfrm>
            <a:off x="172491" y="2809724"/>
            <a:ext cx="1681030" cy="267880"/>
          </a:xfrm>
          <a:prstGeom prst="roundRect">
            <a:avLst>
              <a:gd fmla="val 16667" name="adj"/>
            </a:avLst>
          </a:prstGeom>
          <a:solidFill>
            <a:schemeClr val="accent2"/>
          </a:solidFill>
          <a:ln cap="rnd" cmpd="sng" w="19050">
            <a:solidFill>
              <a:srgbClr val="215F8E"/>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100"/>
              <a:buFont typeface="Arial"/>
              <a:buNone/>
            </a:pPr>
            <a:r>
              <a:rPr b="1" i="0" lang="ja-JP" sz="1100" u="none" cap="none" strike="noStrike">
                <a:solidFill>
                  <a:schemeClr val="lt1"/>
                </a:solidFill>
                <a:latin typeface="Trebuchet MS"/>
                <a:ea typeface="Trebuchet MS"/>
                <a:cs typeface="Trebuchet MS"/>
                <a:sym typeface="Trebuchet MS"/>
              </a:rPr>
              <a:t>これから予約する方</a:t>
            </a:r>
            <a:endParaRPr b="1" i="0" sz="1100" u="none" cap="none" strike="noStrike">
              <a:solidFill>
                <a:schemeClr val="lt1"/>
              </a:solidFill>
              <a:latin typeface="Trebuchet MS"/>
              <a:ea typeface="Trebuchet MS"/>
              <a:cs typeface="Trebuchet MS"/>
              <a:sym typeface="Trebuchet MS"/>
            </a:endParaRPr>
          </a:p>
        </p:txBody>
      </p:sp>
      <p:sp>
        <p:nvSpPr>
          <p:cNvPr id="365" name="Google Shape;365;p8"/>
          <p:cNvSpPr/>
          <p:nvPr/>
        </p:nvSpPr>
        <p:spPr>
          <a:xfrm>
            <a:off x="1924961" y="2799704"/>
            <a:ext cx="1663269" cy="279407"/>
          </a:xfrm>
          <a:prstGeom prst="roundRect">
            <a:avLst>
              <a:gd fmla="val 16667" name="adj"/>
            </a:avLst>
          </a:prstGeom>
          <a:solidFill>
            <a:schemeClr val="accent2"/>
          </a:solidFill>
          <a:ln cap="rnd" cmpd="sng" w="19050">
            <a:solidFill>
              <a:srgbClr val="215F8E"/>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100"/>
              <a:buFont typeface="Arial"/>
              <a:buNone/>
            </a:pPr>
            <a:r>
              <a:rPr b="1" i="0" lang="ja-JP" sz="1100" u="none" cap="none" strike="noStrike">
                <a:solidFill>
                  <a:schemeClr val="lt1"/>
                </a:solidFill>
                <a:latin typeface="Trebuchet MS"/>
                <a:ea typeface="Trebuchet MS"/>
                <a:cs typeface="Trebuchet MS"/>
                <a:sym typeface="Trebuchet MS"/>
              </a:rPr>
              <a:t>すでに予約確定済の方</a:t>
            </a:r>
            <a:endParaRPr b="1" i="0" sz="1100" u="none" cap="none" strike="noStrike">
              <a:solidFill>
                <a:schemeClr val="lt1"/>
              </a:solidFill>
              <a:latin typeface="Trebuchet MS"/>
              <a:ea typeface="Trebuchet MS"/>
              <a:cs typeface="Trebuchet MS"/>
              <a:sym typeface="Trebuchet MS"/>
            </a:endParaRPr>
          </a:p>
        </p:txBody>
      </p:sp>
      <p:sp>
        <p:nvSpPr>
          <p:cNvPr id="366" name="Google Shape;366;p8"/>
          <p:cNvSpPr/>
          <p:nvPr/>
        </p:nvSpPr>
        <p:spPr>
          <a:xfrm>
            <a:off x="972492" y="2475192"/>
            <a:ext cx="160239" cy="334531"/>
          </a:xfrm>
          <a:prstGeom prst="downArrow">
            <a:avLst>
              <a:gd fmla="val 50000" name="adj1"/>
              <a:gd fmla="val 50000" name="adj2"/>
            </a:avLst>
          </a:prstGeom>
          <a:solidFill>
            <a:srgbClr val="FF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rebuchet MS"/>
              <a:ea typeface="Trebuchet MS"/>
              <a:cs typeface="Trebuchet MS"/>
              <a:sym typeface="Trebuchet MS"/>
            </a:endParaRPr>
          </a:p>
        </p:txBody>
      </p:sp>
      <p:sp>
        <p:nvSpPr>
          <p:cNvPr id="367" name="Google Shape;367;p8"/>
          <p:cNvSpPr/>
          <p:nvPr/>
        </p:nvSpPr>
        <p:spPr>
          <a:xfrm>
            <a:off x="2501635" y="2481357"/>
            <a:ext cx="144016" cy="318347"/>
          </a:xfrm>
          <a:prstGeom prst="downArrow">
            <a:avLst>
              <a:gd fmla="val 50000" name="adj1"/>
              <a:gd fmla="val 50000" name="adj2"/>
            </a:avLst>
          </a:prstGeom>
          <a:solidFill>
            <a:srgbClr val="FF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rebuchet MS"/>
              <a:ea typeface="Trebuchet MS"/>
              <a:cs typeface="Trebuchet MS"/>
              <a:sym typeface="Trebuchet MS"/>
            </a:endParaRPr>
          </a:p>
        </p:txBody>
      </p:sp>
      <p:pic>
        <p:nvPicPr>
          <p:cNvPr id="368" name="Google Shape;368;p8"/>
          <p:cNvPicPr preferRelativeResize="0"/>
          <p:nvPr/>
        </p:nvPicPr>
        <p:blipFill rotWithShape="1">
          <a:blip r:embed="rId4">
            <a:alphaModFix/>
          </a:blip>
          <a:srcRect b="0" l="0" r="0" t="0"/>
          <a:stretch/>
        </p:blipFill>
        <p:spPr>
          <a:xfrm>
            <a:off x="1283086" y="3483015"/>
            <a:ext cx="1521652" cy="3015723"/>
          </a:xfrm>
          <a:prstGeom prst="rect">
            <a:avLst/>
          </a:prstGeom>
          <a:noFill/>
          <a:ln cap="flat" cmpd="sng" w="9525">
            <a:solidFill>
              <a:srgbClr val="1F497D"/>
            </a:solidFill>
            <a:prstDash val="solid"/>
            <a:round/>
            <a:headEnd len="sm" w="sm" type="none"/>
            <a:tailEnd len="sm" w="sm" type="none"/>
          </a:ln>
        </p:spPr>
      </p:pic>
      <p:sp>
        <p:nvSpPr>
          <p:cNvPr id="369" name="Google Shape;369;p8"/>
          <p:cNvSpPr/>
          <p:nvPr/>
        </p:nvSpPr>
        <p:spPr>
          <a:xfrm>
            <a:off x="1976646" y="5323335"/>
            <a:ext cx="821019" cy="576064"/>
          </a:xfrm>
          <a:prstGeom prst="rect">
            <a:avLst/>
          </a:prstGeom>
          <a:noFill/>
          <a:ln cap="rnd" cmpd="sng" w="19050">
            <a:solidFill>
              <a:srgbClr val="FF0000"/>
            </a:solidFill>
            <a:prstDash val="dash"/>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rebuchet MS"/>
              <a:ea typeface="Trebuchet MS"/>
              <a:cs typeface="Trebuchet MS"/>
              <a:sym typeface="Trebuchet MS"/>
            </a:endParaRPr>
          </a:p>
        </p:txBody>
      </p:sp>
      <p:sp>
        <p:nvSpPr>
          <p:cNvPr id="370" name="Google Shape;370;p8"/>
          <p:cNvSpPr/>
          <p:nvPr/>
        </p:nvSpPr>
        <p:spPr>
          <a:xfrm>
            <a:off x="1283086" y="4133857"/>
            <a:ext cx="1061752" cy="875261"/>
          </a:xfrm>
          <a:prstGeom prst="rect">
            <a:avLst/>
          </a:prstGeom>
          <a:noFill/>
          <a:ln cap="rnd" cmpd="sng" w="19050">
            <a:solidFill>
              <a:srgbClr val="FF0000"/>
            </a:solidFill>
            <a:prstDash val="dash"/>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rebuchet MS"/>
              <a:ea typeface="Trebuchet MS"/>
              <a:cs typeface="Trebuchet MS"/>
              <a:sym typeface="Trebuchet MS"/>
            </a:endParaRPr>
          </a:p>
        </p:txBody>
      </p:sp>
      <p:sp>
        <p:nvSpPr>
          <p:cNvPr id="371" name="Google Shape;371;p8"/>
          <p:cNvSpPr/>
          <p:nvPr/>
        </p:nvSpPr>
        <p:spPr>
          <a:xfrm rot="-5400000">
            <a:off x="1158090" y="4410258"/>
            <a:ext cx="100939" cy="317870"/>
          </a:xfrm>
          <a:prstGeom prst="downArrow">
            <a:avLst>
              <a:gd fmla="val 50000" name="adj1"/>
              <a:gd fmla="val 53828" name="adj2"/>
            </a:avLst>
          </a:prstGeom>
          <a:solidFill>
            <a:srgbClr val="FF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rebuchet MS"/>
              <a:ea typeface="Trebuchet MS"/>
              <a:cs typeface="Trebuchet MS"/>
              <a:sym typeface="Trebuchet MS"/>
            </a:endParaRPr>
          </a:p>
        </p:txBody>
      </p:sp>
      <p:sp>
        <p:nvSpPr>
          <p:cNvPr id="372" name="Google Shape;372;p8"/>
          <p:cNvSpPr/>
          <p:nvPr/>
        </p:nvSpPr>
        <p:spPr>
          <a:xfrm rot="-5400000">
            <a:off x="1521149" y="5232465"/>
            <a:ext cx="102223" cy="776869"/>
          </a:xfrm>
          <a:prstGeom prst="downArrow">
            <a:avLst>
              <a:gd fmla="val 50000" name="adj1"/>
              <a:gd fmla="val 53828" name="adj2"/>
            </a:avLst>
          </a:prstGeom>
          <a:solidFill>
            <a:srgbClr val="FF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rebuchet MS"/>
              <a:ea typeface="Trebuchet MS"/>
              <a:cs typeface="Trebuchet MS"/>
              <a:sym typeface="Trebuchet MS"/>
            </a:endParaRPr>
          </a:p>
        </p:txBody>
      </p:sp>
      <p:sp>
        <p:nvSpPr>
          <p:cNvPr id="373" name="Google Shape;373;p8"/>
          <p:cNvSpPr/>
          <p:nvPr/>
        </p:nvSpPr>
        <p:spPr>
          <a:xfrm>
            <a:off x="1404541" y="3089138"/>
            <a:ext cx="149361" cy="382484"/>
          </a:xfrm>
          <a:prstGeom prst="downArrow">
            <a:avLst>
              <a:gd fmla="val 50000" name="adj1"/>
              <a:gd fmla="val 53828" name="adj2"/>
            </a:avLst>
          </a:prstGeom>
          <a:solidFill>
            <a:srgbClr val="FF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rebuchet MS"/>
              <a:ea typeface="Trebuchet MS"/>
              <a:cs typeface="Trebuchet MS"/>
              <a:sym typeface="Trebuchet MS"/>
            </a:endParaRPr>
          </a:p>
        </p:txBody>
      </p:sp>
      <p:pic>
        <p:nvPicPr>
          <p:cNvPr id="374" name="Google Shape;374;p8"/>
          <p:cNvPicPr preferRelativeResize="0"/>
          <p:nvPr/>
        </p:nvPicPr>
        <p:blipFill rotWithShape="1">
          <a:blip r:embed="rId5">
            <a:alphaModFix/>
          </a:blip>
          <a:srcRect b="0" l="0" r="0" t="0"/>
          <a:stretch/>
        </p:blipFill>
        <p:spPr>
          <a:xfrm>
            <a:off x="3547671" y="3284737"/>
            <a:ext cx="2080331" cy="1286751"/>
          </a:xfrm>
          <a:prstGeom prst="rect">
            <a:avLst/>
          </a:prstGeom>
          <a:noFill/>
          <a:ln cap="flat" cmpd="sng" w="9525">
            <a:solidFill>
              <a:srgbClr val="1F497D"/>
            </a:solidFill>
            <a:prstDash val="solid"/>
            <a:round/>
            <a:headEnd len="sm" w="sm" type="none"/>
            <a:tailEnd len="sm" w="sm" type="none"/>
          </a:ln>
        </p:spPr>
      </p:pic>
      <p:pic>
        <p:nvPicPr>
          <p:cNvPr id="375" name="Google Shape;375;p8"/>
          <p:cNvPicPr preferRelativeResize="0"/>
          <p:nvPr/>
        </p:nvPicPr>
        <p:blipFill rotWithShape="1">
          <a:blip r:embed="rId6">
            <a:alphaModFix/>
          </a:blip>
          <a:srcRect b="0" l="0" r="0" t="0"/>
          <a:stretch/>
        </p:blipFill>
        <p:spPr>
          <a:xfrm>
            <a:off x="6452574" y="2783610"/>
            <a:ext cx="2808648" cy="1926351"/>
          </a:xfrm>
          <a:prstGeom prst="rect">
            <a:avLst/>
          </a:prstGeom>
          <a:noFill/>
          <a:ln cap="flat" cmpd="sng" w="9525">
            <a:solidFill>
              <a:srgbClr val="1F497D"/>
            </a:solidFill>
            <a:prstDash val="solid"/>
            <a:round/>
            <a:headEnd len="sm" w="sm" type="none"/>
            <a:tailEnd len="sm" w="sm" type="none"/>
          </a:ln>
        </p:spPr>
      </p:pic>
      <p:sp>
        <p:nvSpPr>
          <p:cNvPr id="376" name="Google Shape;376;p8"/>
          <p:cNvSpPr/>
          <p:nvPr/>
        </p:nvSpPr>
        <p:spPr>
          <a:xfrm>
            <a:off x="3899084" y="3660784"/>
            <a:ext cx="1628373" cy="454902"/>
          </a:xfrm>
          <a:prstGeom prst="roundRect">
            <a:avLst>
              <a:gd fmla="val 16667" name="adj"/>
            </a:avLst>
          </a:prstGeom>
          <a:solidFill>
            <a:srgbClr val="FFFFE1"/>
          </a:solidFill>
          <a:ln cap="flat" cmpd="sng" w="12700">
            <a:solidFill>
              <a:srgbClr val="4495B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0" i="0" lang="ja-JP" sz="1200" u="none" cap="none" strike="noStrike">
                <a:solidFill>
                  <a:schemeClr val="dk1"/>
                </a:solidFill>
                <a:latin typeface="Trebuchet MS"/>
                <a:ea typeface="Trebuchet MS"/>
                <a:cs typeface="Trebuchet MS"/>
                <a:sym typeface="Trebuchet MS"/>
              </a:rPr>
              <a:t>地域・エリアを検索</a:t>
            </a:r>
            <a:endParaRPr b="0" i="0" sz="1200" u="none" cap="none" strike="noStrike">
              <a:solidFill>
                <a:schemeClr val="dk1"/>
              </a:solidFill>
              <a:latin typeface="Trebuchet MS"/>
              <a:ea typeface="Trebuchet MS"/>
              <a:cs typeface="Trebuchet MS"/>
              <a:sym typeface="Trebuchet MS"/>
            </a:endParaRPr>
          </a:p>
        </p:txBody>
      </p:sp>
      <p:sp>
        <p:nvSpPr>
          <p:cNvPr id="377" name="Google Shape;377;p8"/>
          <p:cNvSpPr/>
          <p:nvPr/>
        </p:nvSpPr>
        <p:spPr>
          <a:xfrm>
            <a:off x="7362888" y="3552137"/>
            <a:ext cx="1338235" cy="454902"/>
          </a:xfrm>
          <a:prstGeom prst="roundRect">
            <a:avLst>
              <a:gd fmla="val 16667" name="adj"/>
            </a:avLst>
          </a:prstGeom>
          <a:solidFill>
            <a:srgbClr val="FFFFE1"/>
          </a:solidFill>
          <a:ln cap="flat" cmpd="sng" w="12700">
            <a:solidFill>
              <a:srgbClr val="4495B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200"/>
              <a:buFont typeface="Arial"/>
              <a:buNone/>
            </a:pPr>
            <a:r>
              <a:rPr b="0" i="0" lang="ja-JP" sz="1200" u="none" cap="none" strike="noStrike">
                <a:solidFill>
                  <a:schemeClr val="dk1"/>
                </a:solidFill>
                <a:latin typeface="Trebuchet MS"/>
                <a:ea typeface="Trebuchet MS"/>
                <a:cs typeface="Trebuchet MS"/>
                <a:sym typeface="Trebuchet MS"/>
              </a:rPr>
              <a:t>病院を選択</a:t>
            </a:r>
            <a:endParaRPr b="0" i="0" sz="1200" u="none" cap="none" strike="noStrike">
              <a:solidFill>
                <a:schemeClr val="dk1"/>
              </a:solidFill>
              <a:latin typeface="Trebuchet MS"/>
              <a:ea typeface="Trebuchet MS"/>
              <a:cs typeface="Trebuchet MS"/>
              <a:sym typeface="Trebuchet MS"/>
            </a:endParaRPr>
          </a:p>
        </p:txBody>
      </p:sp>
      <p:sp>
        <p:nvSpPr>
          <p:cNvPr id="378" name="Google Shape;378;p8"/>
          <p:cNvSpPr/>
          <p:nvPr/>
        </p:nvSpPr>
        <p:spPr>
          <a:xfrm rot="5400000">
            <a:off x="2996580" y="3696278"/>
            <a:ext cx="336703" cy="166620"/>
          </a:xfrm>
          <a:prstGeom prst="triangle">
            <a:avLst>
              <a:gd fmla="val 50000" name="adj"/>
            </a:avLst>
          </a:prstGeom>
          <a:solidFill>
            <a:srgbClr val="4495B0"/>
          </a:solidFill>
          <a:ln cap="rnd" cmpd="sng" w="19050">
            <a:solidFill>
              <a:srgbClr val="4594AE"/>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rebuchet MS"/>
              <a:ea typeface="Trebuchet MS"/>
              <a:cs typeface="Trebuchet MS"/>
              <a:sym typeface="Trebuchet MS"/>
            </a:endParaRPr>
          </a:p>
        </p:txBody>
      </p:sp>
      <p:sp>
        <p:nvSpPr>
          <p:cNvPr id="379" name="Google Shape;379;p8"/>
          <p:cNvSpPr/>
          <p:nvPr/>
        </p:nvSpPr>
        <p:spPr>
          <a:xfrm rot="5400000">
            <a:off x="5875662" y="3705581"/>
            <a:ext cx="341002" cy="152313"/>
          </a:xfrm>
          <a:prstGeom prst="triangle">
            <a:avLst>
              <a:gd fmla="val 50000" name="adj"/>
            </a:avLst>
          </a:prstGeom>
          <a:solidFill>
            <a:srgbClr val="4495B0"/>
          </a:solidFill>
          <a:ln cap="rnd" cmpd="sng" w="19050">
            <a:solidFill>
              <a:srgbClr val="4594AE"/>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rebuchet MS"/>
              <a:ea typeface="Trebuchet MS"/>
              <a:cs typeface="Trebuchet MS"/>
              <a:sym typeface="Trebuchet MS"/>
            </a:endParaRPr>
          </a:p>
        </p:txBody>
      </p:sp>
      <p:sp>
        <p:nvSpPr>
          <p:cNvPr id="380" name="Google Shape;380;p8"/>
          <p:cNvSpPr/>
          <p:nvPr/>
        </p:nvSpPr>
        <p:spPr>
          <a:xfrm>
            <a:off x="4480364" y="4968405"/>
            <a:ext cx="1165367" cy="322664"/>
          </a:xfrm>
          <a:prstGeom prst="roundRect">
            <a:avLst>
              <a:gd fmla="val 16667" name="adj"/>
            </a:avLst>
          </a:prstGeom>
          <a:solidFill>
            <a:srgbClr val="F48A5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200"/>
              <a:buFont typeface="Arial"/>
              <a:buNone/>
            </a:pPr>
            <a:r>
              <a:rPr b="1" i="0" lang="ja-JP" sz="1200" u="none" cap="none" strike="noStrike">
                <a:solidFill>
                  <a:schemeClr val="lt1"/>
                </a:solidFill>
                <a:latin typeface="Trebuchet MS"/>
                <a:ea typeface="Trebuchet MS"/>
                <a:cs typeface="Trebuchet MS"/>
                <a:sym typeface="Trebuchet MS"/>
              </a:rPr>
              <a:t>ネット予約可</a:t>
            </a:r>
            <a:endParaRPr b="0" i="0" sz="1400" u="none" cap="none" strike="noStrike">
              <a:solidFill>
                <a:srgbClr val="000000"/>
              </a:solidFill>
              <a:latin typeface="Arial"/>
              <a:ea typeface="Arial"/>
              <a:cs typeface="Arial"/>
              <a:sym typeface="Arial"/>
            </a:endParaRPr>
          </a:p>
        </p:txBody>
      </p:sp>
      <p:sp>
        <p:nvSpPr>
          <p:cNvPr id="381" name="Google Shape;381;p8"/>
          <p:cNvSpPr/>
          <p:nvPr/>
        </p:nvSpPr>
        <p:spPr>
          <a:xfrm>
            <a:off x="3682093" y="5315213"/>
            <a:ext cx="5213332" cy="738664"/>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1" i="0" lang="ja-JP" sz="1400" u="none" cap="none" strike="noStrike">
                <a:solidFill>
                  <a:srgbClr val="000000"/>
                </a:solidFill>
                <a:latin typeface="Arial"/>
                <a:ea typeface="Arial"/>
                <a:cs typeface="Arial"/>
                <a:sym typeface="Arial"/>
              </a:rPr>
              <a:t>この表示がある病院の場合、</a:t>
            </a:r>
            <a:r>
              <a:rPr b="1" i="0" lang="ja-JP" sz="1400" u="none" cap="none" strike="noStrike">
                <a:solidFill>
                  <a:schemeClr val="dk1"/>
                </a:solidFill>
                <a:latin typeface="Arial"/>
                <a:ea typeface="Arial"/>
                <a:cs typeface="Arial"/>
                <a:sym typeface="Arial"/>
              </a:rPr>
              <a:t>選択するコースにより、サイト上で予約が完結</a:t>
            </a:r>
            <a:r>
              <a:rPr b="1" i="0" lang="ja-JP" sz="1400" u="none" cap="none" strike="noStrike">
                <a:solidFill>
                  <a:srgbClr val="000000"/>
                </a:solidFill>
                <a:latin typeface="Arial"/>
                <a:ea typeface="Arial"/>
                <a:cs typeface="Arial"/>
                <a:sym typeface="Arial"/>
              </a:rPr>
              <a:t>します。</a:t>
            </a:r>
            <a:endParaRPr b="1"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1" i="0" lang="ja-JP" sz="1400" u="none" cap="none" strike="noStrike">
                <a:solidFill>
                  <a:srgbClr val="000000"/>
                </a:solidFill>
                <a:latin typeface="Arial"/>
                <a:ea typeface="Arial"/>
                <a:cs typeface="Arial"/>
                <a:sym typeface="Arial"/>
              </a:rPr>
              <a:t>この表示があっても、</a:t>
            </a:r>
            <a:r>
              <a:rPr b="1" i="0" lang="ja-JP" sz="1400" u="none" cap="none" strike="noStrike">
                <a:solidFill>
                  <a:srgbClr val="FF0000"/>
                </a:solidFill>
                <a:latin typeface="Arial"/>
                <a:ea typeface="Arial"/>
                <a:cs typeface="Arial"/>
                <a:sym typeface="Arial"/>
              </a:rPr>
              <a:t>電話での予約</a:t>
            </a:r>
            <a:r>
              <a:rPr b="1" i="0" lang="ja-JP" sz="1400" u="none" cap="none" strike="noStrike">
                <a:solidFill>
                  <a:srgbClr val="000000"/>
                </a:solidFill>
                <a:latin typeface="Arial"/>
                <a:ea typeface="Arial"/>
                <a:cs typeface="Arial"/>
                <a:sym typeface="Arial"/>
              </a:rPr>
              <a:t>となる病院もあります。</a:t>
            </a:r>
            <a:endParaRPr b="0" i="0" sz="1400" u="none" cap="none" strike="noStrike">
              <a:solidFill>
                <a:schemeClr val="dk1"/>
              </a:solidFill>
              <a:latin typeface="Trebuchet MS"/>
              <a:ea typeface="Trebuchet MS"/>
              <a:cs typeface="Trebuchet MS"/>
              <a:sym typeface="Trebuchet MS"/>
            </a:endParaRPr>
          </a:p>
        </p:txBody>
      </p:sp>
      <p:sp>
        <p:nvSpPr>
          <p:cNvPr id="382" name="Google Shape;382;p8"/>
          <p:cNvSpPr/>
          <p:nvPr/>
        </p:nvSpPr>
        <p:spPr>
          <a:xfrm>
            <a:off x="3692040" y="6053877"/>
            <a:ext cx="5193437" cy="52322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1" i="0" lang="ja-JP" sz="1400" u="sng" cap="none" strike="noStrike">
                <a:solidFill>
                  <a:schemeClr val="dk1"/>
                </a:solidFill>
                <a:latin typeface="Arial"/>
                <a:ea typeface="Arial"/>
                <a:cs typeface="Arial"/>
                <a:sym typeface="Arial"/>
              </a:rPr>
              <a:t>この表示がない病院・コース・オプションがある</a:t>
            </a:r>
            <a:r>
              <a:rPr b="1" i="0" lang="ja-JP" sz="1400" u="none" cap="none" strike="noStrike">
                <a:solidFill>
                  <a:schemeClr val="dk1"/>
                </a:solidFill>
                <a:latin typeface="Arial"/>
                <a:ea typeface="Arial"/>
                <a:cs typeface="Arial"/>
                <a:sym typeface="Arial"/>
              </a:rPr>
              <a:t>の場合、病院へ直接</a:t>
            </a:r>
            <a:r>
              <a:rPr b="1" i="0" lang="ja-JP" sz="1400" u="none" cap="none" strike="noStrike">
                <a:solidFill>
                  <a:srgbClr val="FF0000"/>
                </a:solidFill>
                <a:latin typeface="Arial"/>
                <a:ea typeface="Arial"/>
                <a:cs typeface="Arial"/>
                <a:sym typeface="Arial"/>
              </a:rPr>
              <a:t>電話での予約</a:t>
            </a:r>
            <a:r>
              <a:rPr b="1" i="0" lang="ja-JP" sz="1400" u="none" cap="none" strike="noStrike">
                <a:solidFill>
                  <a:schemeClr val="dk1"/>
                </a:solidFill>
                <a:latin typeface="Arial"/>
                <a:ea typeface="Arial"/>
                <a:cs typeface="Arial"/>
                <a:sym typeface="Arial"/>
              </a:rPr>
              <a:t>となります。</a:t>
            </a:r>
            <a:endParaRPr b="1" i="0" sz="1400" u="none" cap="none" strike="noStrike">
              <a:solidFill>
                <a:schemeClr val="dk1"/>
              </a:solidFill>
              <a:latin typeface="Arial"/>
              <a:ea typeface="Arial"/>
              <a:cs typeface="Arial"/>
              <a:sym typeface="Arial"/>
            </a:endParaRPr>
          </a:p>
        </p:txBody>
      </p:sp>
      <p:sp>
        <p:nvSpPr>
          <p:cNvPr id="383" name="Google Shape;383;p8"/>
          <p:cNvSpPr/>
          <p:nvPr/>
        </p:nvSpPr>
        <p:spPr>
          <a:xfrm>
            <a:off x="6372177" y="3659428"/>
            <a:ext cx="477220" cy="150990"/>
          </a:xfrm>
          <a:prstGeom prst="ellipse">
            <a:avLst/>
          </a:prstGeom>
          <a:noFill/>
          <a:ln cap="flat" cmpd="sng" w="3810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rebuchet MS"/>
              <a:ea typeface="Trebuchet MS"/>
              <a:cs typeface="Trebuchet MS"/>
              <a:sym typeface="Trebuchet MS"/>
            </a:endParaRPr>
          </a:p>
        </p:txBody>
      </p:sp>
      <p:cxnSp>
        <p:nvCxnSpPr>
          <p:cNvPr id="384" name="Google Shape;384;p8"/>
          <p:cNvCxnSpPr>
            <a:stCxn id="383" idx="3"/>
          </p:cNvCxnSpPr>
          <p:nvPr/>
        </p:nvCxnSpPr>
        <p:spPr>
          <a:xfrm flipH="1">
            <a:off x="5466464" y="3788306"/>
            <a:ext cx="975600" cy="1202700"/>
          </a:xfrm>
          <a:prstGeom prst="straightConnector1">
            <a:avLst/>
          </a:prstGeom>
          <a:noFill/>
          <a:ln cap="flat" cmpd="sng" w="38100">
            <a:solidFill>
              <a:srgbClr val="FF0000"/>
            </a:solidFill>
            <a:prstDash val="solid"/>
            <a:round/>
            <a:headEnd len="sm" w="sm" type="none"/>
            <a:tailEnd len="med" w="med" type="stealth"/>
          </a:ln>
        </p:spPr>
      </p:cxnSp>
      <p:sp>
        <p:nvSpPr>
          <p:cNvPr id="385" name="Google Shape;385;p8"/>
          <p:cNvSpPr/>
          <p:nvPr/>
        </p:nvSpPr>
        <p:spPr>
          <a:xfrm>
            <a:off x="3790764" y="2261694"/>
            <a:ext cx="3572123" cy="944829"/>
          </a:xfrm>
          <a:prstGeom prst="wedgeRectCallout">
            <a:avLst>
              <a:gd fmla="val -55086" name="adj1"/>
              <a:gd fmla="val 25129" name="adj2"/>
            </a:avLst>
          </a:prstGeom>
          <a:solidFill>
            <a:srgbClr val="E6FC10"/>
          </a:solidFill>
          <a:ln cap="rnd" cmpd="sng" w="19050">
            <a:solidFill>
              <a:srgbClr val="4594AE"/>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600"/>
              <a:buFont typeface="Arial"/>
              <a:buNone/>
            </a:pPr>
            <a:r>
              <a:rPr b="0" i="0" lang="ja-JP" sz="1600" u="none" cap="none" strike="noStrike">
                <a:solidFill>
                  <a:schemeClr val="dk1"/>
                </a:solidFill>
                <a:latin typeface="Trebuchet MS"/>
                <a:ea typeface="Trebuchet MS"/>
                <a:cs typeface="Trebuchet MS"/>
                <a:sym typeface="Trebuchet MS"/>
              </a:rPr>
              <a:t>先に電話予約をした方は、</a:t>
            </a:r>
            <a:endParaRPr b="0" i="0" sz="1600" u="none" cap="none" strike="noStrike">
              <a:solidFill>
                <a:schemeClr val="dk1"/>
              </a:solidFill>
              <a:latin typeface="Trebuchet MS"/>
              <a:ea typeface="Trebuchet MS"/>
              <a:cs typeface="Trebuchet MS"/>
              <a:sym typeface="Trebuchet MS"/>
            </a:endParaRPr>
          </a:p>
          <a:p>
            <a:pPr indent="0" lvl="0" marL="0" marR="0" rtl="0" algn="ctr">
              <a:lnSpc>
                <a:spcPct val="100000"/>
              </a:lnSpc>
              <a:spcBef>
                <a:spcPts val="0"/>
              </a:spcBef>
              <a:spcAft>
                <a:spcPts val="0"/>
              </a:spcAft>
              <a:buClr>
                <a:srgbClr val="000000"/>
              </a:buClr>
              <a:buSzPts val="1600"/>
              <a:buFont typeface="Arial"/>
              <a:buNone/>
            </a:pPr>
            <a:r>
              <a:rPr b="0" i="0" lang="ja-JP" sz="1600" u="none" cap="none" strike="noStrike">
                <a:solidFill>
                  <a:schemeClr val="dk1"/>
                </a:solidFill>
                <a:latin typeface="Trebuchet MS"/>
                <a:ea typeface="Trebuchet MS"/>
                <a:cs typeface="Trebuchet MS"/>
                <a:sym typeface="Trebuchet MS"/>
              </a:rPr>
              <a:t>登録作業を行ってください</a:t>
            </a:r>
            <a:endParaRPr b="0" i="0" sz="1600" u="none" cap="none" strike="noStrike">
              <a:solidFill>
                <a:schemeClr val="dk1"/>
              </a:solidFill>
              <a:latin typeface="Trebuchet MS"/>
              <a:ea typeface="Trebuchet MS"/>
              <a:cs typeface="Trebuchet MS"/>
              <a:sym typeface="Trebuchet MS"/>
            </a:endParaRPr>
          </a:p>
        </p:txBody>
      </p:sp>
      <p:sp>
        <p:nvSpPr>
          <p:cNvPr id="386" name="Google Shape;386;p8"/>
          <p:cNvSpPr/>
          <p:nvPr/>
        </p:nvSpPr>
        <p:spPr>
          <a:xfrm>
            <a:off x="122683" y="4205904"/>
            <a:ext cx="1085876" cy="504057"/>
          </a:xfrm>
          <a:prstGeom prst="roundRect">
            <a:avLst>
              <a:gd fmla="val 16667" name="adj"/>
            </a:avLst>
          </a:prstGeom>
          <a:solidFill>
            <a:srgbClr val="FFFFE1"/>
          </a:solidFill>
          <a:ln cap="flat" cmpd="sng" w="12700">
            <a:solidFill>
              <a:srgbClr val="4495B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050"/>
              <a:buFont typeface="Arial"/>
              <a:buNone/>
            </a:pPr>
            <a:r>
              <a:rPr b="0" i="0" lang="ja-JP" sz="1050" u="none" cap="none" strike="noStrike">
                <a:solidFill>
                  <a:schemeClr val="dk1"/>
                </a:solidFill>
                <a:latin typeface="Trebuchet MS"/>
                <a:ea typeface="Trebuchet MS"/>
                <a:cs typeface="Trebuchet MS"/>
                <a:sym typeface="Trebuchet MS"/>
              </a:rPr>
              <a:t>被保険者情報を確認</a:t>
            </a:r>
            <a:endParaRPr b="0" i="0" sz="1050" u="none" cap="none" strike="noStrike">
              <a:solidFill>
                <a:schemeClr val="dk1"/>
              </a:solidFill>
              <a:latin typeface="Trebuchet MS"/>
              <a:ea typeface="Trebuchet MS"/>
              <a:cs typeface="Trebuchet MS"/>
              <a:sym typeface="Trebuchet MS"/>
            </a:endParaRPr>
          </a:p>
        </p:txBody>
      </p:sp>
      <p:sp>
        <p:nvSpPr>
          <p:cNvPr id="387" name="Google Shape;387;p8"/>
          <p:cNvSpPr/>
          <p:nvPr/>
        </p:nvSpPr>
        <p:spPr>
          <a:xfrm>
            <a:off x="4738726" y="1907217"/>
            <a:ext cx="889276" cy="186239"/>
          </a:xfrm>
          <a:prstGeom prst="roundRect">
            <a:avLst>
              <a:gd fmla="val 16667" name="adj"/>
            </a:avLst>
          </a:pr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rebuchet MS"/>
              <a:ea typeface="Trebuchet MS"/>
              <a:cs typeface="Trebuchet MS"/>
              <a:sym typeface="Trebuchet MS"/>
            </a:endParaRPr>
          </a:p>
        </p:txBody>
      </p:sp>
      <p:sp>
        <p:nvSpPr>
          <p:cNvPr id="388" name="Google Shape;388;p8"/>
          <p:cNvSpPr/>
          <p:nvPr/>
        </p:nvSpPr>
        <p:spPr>
          <a:xfrm>
            <a:off x="1368018" y="5592420"/>
            <a:ext cx="148727" cy="640261"/>
          </a:xfrm>
          <a:prstGeom prst="downArrow">
            <a:avLst>
              <a:gd fmla="val 50000" name="adj1"/>
              <a:gd fmla="val 50000" name="adj2"/>
            </a:avLst>
          </a:prstGeom>
          <a:solidFill>
            <a:srgbClr val="FF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rebuchet MS"/>
              <a:ea typeface="Trebuchet MS"/>
              <a:cs typeface="Trebuchet MS"/>
              <a:sym typeface="Trebuchet MS"/>
            </a:endParaRPr>
          </a:p>
        </p:txBody>
      </p:sp>
      <p:sp>
        <p:nvSpPr>
          <p:cNvPr id="389" name="Google Shape;389;p8"/>
          <p:cNvSpPr/>
          <p:nvPr/>
        </p:nvSpPr>
        <p:spPr>
          <a:xfrm>
            <a:off x="116549" y="6113473"/>
            <a:ext cx="2228288" cy="525551"/>
          </a:xfrm>
          <a:prstGeom prst="roundRect">
            <a:avLst>
              <a:gd fmla="val 16667" name="adj"/>
            </a:avLst>
          </a:prstGeom>
          <a:solidFill>
            <a:srgbClr val="FFFFE1"/>
          </a:solidFill>
          <a:ln cap="rnd" cmpd="sng" w="1905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100"/>
              <a:buFont typeface="Arial"/>
              <a:buNone/>
            </a:pPr>
            <a:r>
              <a:rPr b="0" i="0" lang="ja-JP" sz="1100" u="none" cap="none" strike="noStrike">
                <a:solidFill>
                  <a:schemeClr val="dk1"/>
                </a:solidFill>
                <a:latin typeface="Arial"/>
                <a:ea typeface="Arial"/>
                <a:cs typeface="Arial"/>
                <a:sym typeface="Arial"/>
              </a:rPr>
              <a:t>対象の配偶者・被扶養者も同じID・PWで予約可能</a:t>
            </a:r>
            <a:endParaRPr b="0" i="0" sz="1400" u="none" cap="none" strike="noStrike">
              <a:solidFill>
                <a:srgbClr val="000000"/>
              </a:solidFill>
              <a:latin typeface="Arial"/>
              <a:ea typeface="Arial"/>
              <a:cs typeface="Arial"/>
              <a:sym typeface="Arial"/>
            </a:endParaRPr>
          </a:p>
        </p:txBody>
      </p:sp>
      <p:sp>
        <p:nvSpPr>
          <p:cNvPr id="390" name="Google Shape;390;p8"/>
          <p:cNvSpPr/>
          <p:nvPr/>
        </p:nvSpPr>
        <p:spPr>
          <a:xfrm>
            <a:off x="116549" y="5310622"/>
            <a:ext cx="1092010" cy="527639"/>
          </a:xfrm>
          <a:prstGeom prst="roundRect">
            <a:avLst>
              <a:gd fmla="val 16667" name="adj"/>
            </a:avLst>
          </a:prstGeom>
          <a:solidFill>
            <a:srgbClr val="FFFFE1"/>
          </a:solidFill>
          <a:ln cap="flat" cmpd="sng" w="12700">
            <a:solidFill>
              <a:srgbClr val="4495B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100"/>
              <a:buFont typeface="Arial"/>
              <a:buNone/>
            </a:pPr>
            <a:r>
              <a:rPr b="0" i="0" lang="ja-JP" sz="1100" u="none" cap="none" strike="noStrike">
                <a:solidFill>
                  <a:schemeClr val="dk1"/>
                </a:solidFill>
                <a:latin typeface="Trebuchet MS"/>
                <a:ea typeface="Trebuchet MS"/>
                <a:cs typeface="Trebuchet MS"/>
                <a:sym typeface="Trebuchet MS"/>
              </a:rPr>
              <a:t>健康診断の</a:t>
            </a:r>
            <a:endParaRPr b="0" i="0" sz="1100" u="none" cap="none" strike="noStrike">
              <a:solidFill>
                <a:schemeClr val="dk1"/>
              </a:solidFill>
              <a:latin typeface="Trebuchet MS"/>
              <a:ea typeface="Trebuchet MS"/>
              <a:cs typeface="Trebuchet MS"/>
              <a:sym typeface="Trebuchet MS"/>
            </a:endParaRPr>
          </a:p>
          <a:p>
            <a:pPr indent="0" lvl="0" marL="0" marR="0" rtl="0" algn="l">
              <a:lnSpc>
                <a:spcPct val="100000"/>
              </a:lnSpc>
              <a:spcBef>
                <a:spcPts val="0"/>
              </a:spcBef>
              <a:spcAft>
                <a:spcPts val="0"/>
              </a:spcAft>
              <a:buClr>
                <a:srgbClr val="000000"/>
              </a:buClr>
              <a:buSzPts val="1100"/>
              <a:buFont typeface="Arial"/>
              <a:buNone/>
            </a:pPr>
            <a:r>
              <a:rPr b="0" i="0" lang="ja-JP" sz="1100" u="none" cap="none" strike="noStrike">
                <a:solidFill>
                  <a:schemeClr val="dk1"/>
                </a:solidFill>
                <a:latin typeface="Trebuchet MS"/>
                <a:ea typeface="Trebuchet MS"/>
                <a:cs typeface="Trebuchet MS"/>
                <a:sym typeface="Trebuchet MS"/>
              </a:rPr>
              <a:t>受診者を選択</a:t>
            </a:r>
            <a:endParaRPr b="0" i="0" sz="1100" u="none" cap="none" strike="noStrike">
              <a:solidFill>
                <a:schemeClr val="dk1"/>
              </a:solidFill>
              <a:latin typeface="Trebuchet MS"/>
              <a:ea typeface="Trebuchet MS"/>
              <a:cs typeface="Trebuchet MS"/>
              <a:sym typeface="Trebuchet MS"/>
            </a:endParaRPr>
          </a:p>
        </p:txBody>
      </p:sp>
      <p:sp>
        <p:nvSpPr>
          <p:cNvPr id="391" name="Google Shape;391;p8"/>
          <p:cNvSpPr txBox="1"/>
          <p:nvPr/>
        </p:nvSpPr>
        <p:spPr>
          <a:xfrm>
            <a:off x="2124621" y="1638325"/>
            <a:ext cx="5777641"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ja-JP" sz="1400" u="none" cap="none" strike="noStrike">
                <a:solidFill>
                  <a:srgbClr val="FF0000"/>
                </a:solidFill>
                <a:latin typeface="Arial"/>
                <a:ea typeface="Arial"/>
                <a:cs typeface="Arial"/>
                <a:sym typeface="Arial"/>
              </a:rPr>
              <a:t>※病院、もしくは健診のコース・内容によりネット予約の可・不可が変わります</a:t>
            </a:r>
            <a:endParaRPr b="0" i="0" sz="1400" u="none" cap="none" strike="noStrike">
              <a:solidFill>
                <a:srgbClr val="FF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5" name="Shape 395"/>
        <p:cNvGrpSpPr/>
        <p:nvPr/>
      </p:nvGrpSpPr>
      <p:grpSpPr>
        <a:xfrm>
          <a:off x="0" y="0"/>
          <a:ext cx="0" cy="0"/>
          <a:chOff x="0" y="0"/>
          <a:chExt cx="0" cy="0"/>
        </a:xfrm>
      </p:grpSpPr>
      <p:sp>
        <p:nvSpPr>
          <p:cNvPr id="396" name="Google Shape;396;p9"/>
          <p:cNvSpPr/>
          <p:nvPr/>
        </p:nvSpPr>
        <p:spPr>
          <a:xfrm>
            <a:off x="1668475" y="6309925"/>
            <a:ext cx="6101700" cy="463500"/>
          </a:xfrm>
          <a:prstGeom prst="rect">
            <a:avLst/>
          </a:prstGeom>
          <a:solidFill>
            <a:srgbClr val="DEF4FB"/>
          </a:solidFill>
          <a:ln cap="rnd" cmpd="sng" w="1905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0" i="0" lang="ja-JP" sz="1400" u="none" cap="none" strike="noStrike">
                <a:solidFill>
                  <a:srgbClr val="FF0000"/>
                </a:solidFill>
                <a:latin typeface="Arial"/>
                <a:ea typeface="Arial"/>
                <a:cs typeface="Arial"/>
                <a:sym typeface="Arial"/>
              </a:rPr>
              <a:t>受診日当日は「健康保険証」・問診表・検査キットを必ず持参ください。</a:t>
            </a:r>
            <a:endParaRPr b="0" i="0" sz="1400" u="none" cap="none" strike="noStrike">
              <a:solidFill>
                <a:srgbClr val="FF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ja-JP" sz="1400" u="none" cap="none" strike="noStrike">
                <a:solidFill>
                  <a:srgbClr val="FF0000"/>
                </a:solidFill>
                <a:latin typeface="Arial"/>
                <a:ea typeface="Arial"/>
                <a:cs typeface="Arial"/>
                <a:sym typeface="Arial"/>
              </a:rPr>
              <a:t>（ない場合は不要です）</a:t>
            </a:r>
            <a:endParaRPr b="0" i="0" sz="1400" u="none" cap="none" strike="noStrike">
              <a:solidFill>
                <a:srgbClr val="FF0000"/>
              </a:solidFill>
              <a:latin typeface="Arial"/>
              <a:ea typeface="Arial"/>
              <a:cs typeface="Arial"/>
              <a:sym typeface="Arial"/>
            </a:endParaRPr>
          </a:p>
        </p:txBody>
      </p:sp>
      <p:sp>
        <p:nvSpPr>
          <p:cNvPr id="397" name="Google Shape;397;p9"/>
          <p:cNvSpPr/>
          <p:nvPr/>
        </p:nvSpPr>
        <p:spPr>
          <a:xfrm>
            <a:off x="2188850" y="5833750"/>
            <a:ext cx="4871100" cy="4617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200"/>
              <a:buFont typeface="Arial"/>
              <a:buNone/>
            </a:pPr>
            <a:r>
              <a:rPr b="0" i="0" lang="ja-JP" sz="1200" u="none" cap="none" strike="noStrike">
                <a:solidFill>
                  <a:schemeClr val="dk1"/>
                </a:solidFill>
                <a:latin typeface="Arial"/>
                <a:ea typeface="Arial"/>
                <a:cs typeface="Arial"/>
                <a:sym typeface="Arial"/>
              </a:rPr>
              <a:t>内容に間違いが無ければ、</a:t>
            </a:r>
            <a:r>
              <a:rPr b="1" i="0" lang="ja-JP" sz="1200" u="none" cap="none" strike="noStrike">
                <a:solidFill>
                  <a:schemeClr val="dk1"/>
                </a:solidFill>
                <a:latin typeface="Arial"/>
                <a:ea typeface="Arial"/>
                <a:cs typeface="Arial"/>
                <a:sym typeface="Arial"/>
              </a:rPr>
              <a:t>　　　　　　</a:t>
            </a:r>
            <a:r>
              <a:rPr b="0" i="0" lang="ja-JP" sz="1200" u="none" cap="none" strike="noStrike">
                <a:solidFill>
                  <a:schemeClr val="dk1"/>
                </a:solidFill>
                <a:latin typeface="Arial"/>
                <a:ea typeface="Arial"/>
                <a:cs typeface="Arial"/>
                <a:sym typeface="Arial"/>
              </a:rPr>
              <a:t>をクリックしてください。</a:t>
            </a:r>
            <a:endParaRPr b="0" i="0" sz="12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200"/>
              <a:buFont typeface="Arial"/>
              <a:buNone/>
            </a:pPr>
            <a:r>
              <a:rPr b="0" i="0" lang="ja-JP" sz="1200" u="none" cap="none" strike="noStrike">
                <a:solidFill>
                  <a:schemeClr val="dk1"/>
                </a:solidFill>
                <a:latin typeface="Arial"/>
                <a:ea typeface="Arial"/>
                <a:cs typeface="Arial"/>
                <a:sym typeface="Arial"/>
              </a:rPr>
              <a:t>ご指定の場所に確認メールが届きます。</a:t>
            </a:r>
            <a:endParaRPr b="0" i="0" sz="1200" u="none" cap="none" strike="noStrike">
              <a:solidFill>
                <a:schemeClr val="dk1"/>
              </a:solidFill>
              <a:latin typeface="Arial"/>
              <a:ea typeface="Arial"/>
              <a:cs typeface="Arial"/>
              <a:sym typeface="Arial"/>
            </a:endParaRPr>
          </a:p>
        </p:txBody>
      </p:sp>
      <p:sp>
        <p:nvSpPr>
          <p:cNvPr id="398" name="Google Shape;398;p9"/>
          <p:cNvSpPr txBox="1"/>
          <p:nvPr>
            <p:ph type="title"/>
          </p:nvPr>
        </p:nvSpPr>
        <p:spPr>
          <a:xfrm>
            <a:off x="267414" y="414189"/>
            <a:ext cx="9187021" cy="577664"/>
          </a:xfrm>
          <a:prstGeom prst="rect">
            <a:avLst/>
          </a:prstGeom>
          <a:noFill/>
          <a:ln>
            <a:noFill/>
          </a:ln>
        </p:spPr>
        <p:txBody>
          <a:bodyPr anchorCtr="0" anchor="ctr" bIns="47425" lIns="94850" spcFirstLastPara="1" rIns="94850" wrap="square" tIns="47425">
            <a:noAutofit/>
          </a:bodyPr>
          <a:lstStyle/>
          <a:p>
            <a:pPr indent="0" lvl="0" marL="0" rtl="0" algn="l">
              <a:lnSpc>
                <a:spcPct val="100000"/>
              </a:lnSpc>
              <a:spcBef>
                <a:spcPts val="0"/>
              </a:spcBef>
              <a:spcAft>
                <a:spcPts val="0"/>
              </a:spcAft>
              <a:buClr>
                <a:srgbClr val="1F497D"/>
              </a:buClr>
              <a:buSzPts val="2400"/>
              <a:buFont typeface="Meiryo"/>
              <a:buNone/>
            </a:pPr>
            <a:r>
              <a:rPr b="1" lang="ja-JP" sz="2400">
                <a:solidFill>
                  <a:srgbClr val="1F497D"/>
                </a:solidFill>
                <a:latin typeface="Meiryo"/>
                <a:ea typeface="Meiryo"/>
                <a:cs typeface="Meiryo"/>
                <a:sym typeface="Meiryo"/>
              </a:rPr>
              <a:t>予約 ～ 完了</a:t>
            </a:r>
            <a:endParaRPr b="1" sz="2400">
              <a:solidFill>
                <a:srgbClr val="1F497D"/>
              </a:solidFill>
              <a:latin typeface="Meiryo"/>
              <a:ea typeface="Meiryo"/>
              <a:cs typeface="Meiryo"/>
              <a:sym typeface="Meiryo"/>
            </a:endParaRPr>
          </a:p>
        </p:txBody>
      </p:sp>
      <p:pic>
        <p:nvPicPr>
          <p:cNvPr id="399" name="Google Shape;399;p9"/>
          <p:cNvPicPr preferRelativeResize="0"/>
          <p:nvPr>
            <p:ph idx="1" type="body"/>
          </p:nvPr>
        </p:nvPicPr>
        <p:blipFill rotWithShape="1">
          <a:blip r:embed="rId3">
            <a:alphaModFix/>
          </a:blip>
          <a:srcRect b="0" l="0" r="0" t="0"/>
          <a:stretch/>
        </p:blipFill>
        <p:spPr>
          <a:xfrm>
            <a:off x="684423" y="1970485"/>
            <a:ext cx="1591545" cy="1601813"/>
          </a:xfrm>
          <a:prstGeom prst="rect">
            <a:avLst/>
          </a:prstGeom>
          <a:noFill/>
          <a:ln cap="flat" cmpd="sng" w="9525">
            <a:solidFill>
              <a:srgbClr val="1F497D"/>
            </a:solidFill>
            <a:prstDash val="solid"/>
            <a:round/>
            <a:headEnd len="sm" w="sm" type="none"/>
            <a:tailEnd len="sm" w="sm" type="none"/>
          </a:ln>
        </p:spPr>
      </p:pic>
      <p:sp>
        <p:nvSpPr>
          <p:cNvPr id="400" name="Google Shape;400;p9"/>
          <p:cNvSpPr/>
          <p:nvPr/>
        </p:nvSpPr>
        <p:spPr>
          <a:xfrm>
            <a:off x="467585" y="4294229"/>
            <a:ext cx="504907" cy="45719"/>
          </a:xfrm>
          <a:prstGeom prst="rect">
            <a:avLst/>
          </a:prstGeom>
          <a:solidFill>
            <a:schemeClr val="lt1"/>
          </a:solidFill>
          <a:ln cap="rnd" cmpd="sng" w="19050">
            <a:solidFill>
              <a:schemeClr val="lt1"/>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rebuchet MS"/>
              <a:ea typeface="Trebuchet MS"/>
              <a:cs typeface="Trebuchet MS"/>
              <a:sym typeface="Trebuchet MS"/>
            </a:endParaRPr>
          </a:p>
        </p:txBody>
      </p:sp>
      <p:sp>
        <p:nvSpPr>
          <p:cNvPr id="401" name="Google Shape;401;p9"/>
          <p:cNvSpPr/>
          <p:nvPr/>
        </p:nvSpPr>
        <p:spPr>
          <a:xfrm>
            <a:off x="144400" y="1035946"/>
            <a:ext cx="9433048" cy="326084"/>
          </a:xfrm>
          <a:prstGeom prst="rect">
            <a:avLst/>
          </a:prstGeom>
          <a:solidFill>
            <a:srgbClr val="1F497D"/>
          </a:solidFill>
          <a:ln>
            <a:noFill/>
          </a:ln>
        </p:spPr>
        <p:txBody>
          <a:bodyPr anchorCtr="0" anchor="ctr" bIns="45700" lIns="91425" spcFirstLastPara="1" rIns="91425" wrap="square" tIns="45700">
            <a:noAutofit/>
          </a:bodyPr>
          <a:lstStyle/>
          <a:p>
            <a:pPr indent="0" lvl="0" marL="0" marR="0" rtl="0" algn="l">
              <a:lnSpc>
                <a:spcPct val="150000"/>
              </a:lnSpc>
              <a:spcBef>
                <a:spcPts val="0"/>
              </a:spcBef>
              <a:spcAft>
                <a:spcPts val="0"/>
              </a:spcAft>
              <a:buClr>
                <a:srgbClr val="000000"/>
              </a:buClr>
              <a:buSzPts val="1600"/>
              <a:buFont typeface="Arial"/>
              <a:buNone/>
            </a:pPr>
            <a:r>
              <a:rPr b="1" i="0" lang="ja-JP" sz="1600" u="none" cap="none" strike="noStrike">
                <a:solidFill>
                  <a:schemeClr val="lt1"/>
                </a:solidFill>
                <a:latin typeface="Trebuchet MS"/>
                <a:ea typeface="Trebuchet MS"/>
                <a:cs typeface="Trebuchet MS"/>
                <a:sym typeface="Trebuchet MS"/>
              </a:rPr>
              <a:t>2.予約方法は「ネット予約」と「電話予約」で異なります</a:t>
            </a:r>
            <a:endParaRPr b="1" i="0" sz="1600" u="none" cap="none" strike="noStrike">
              <a:solidFill>
                <a:schemeClr val="lt1"/>
              </a:solidFill>
              <a:latin typeface="Trebuchet MS"/>
              <a:ea typeface="Trebuchet MS"/>
              <a:cs typeface="Trebuchet MS"/>
              <a:sym typeface="Trebuchet MS"/>
            </a:endParaRPr>
          </a:p>
        </p:txBody>
      </p:sp>
      <p:sp>
        <p:nvSpPr>
          <p:cNvPr id="402" name="Google Shape;402;p9"/>
          <p:cNvSpPr/>
          <p:nvPr/>
        </p:nvSpPr>
        <p:spPr>
          <a:xfrm>
            <a:off x="714307" y="2717285"/>
            <a:ext cx="1474545" cy="410632"/>
          </a:xfrm>
          <a:prstGeom prst="roundRect">
            <a:avLst>
              <a:gd fmla="val 16667" name="adj"/>
            </a:avLst>
          </a:prstGeom>
          <a:solidFill>
            <a:srgbClr val="FFFFE1"/>
          </a:solidFill>
          <a:ln cap="flat" cmpd="sng" w="12700">
            <a:solidFill>
              <a:srgbClr val="4495B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0" i="0" lang="ja-JP" sz="1200" u="none" cap="none" strike="noStrike">
                <a:solidFill>
                  <a:schemeClr val="dk1"/>
                </a:solidFill>
                <a:latin typeface="Trebuchet MS"/>
                <a:ea typeface="Trebuchet MS"/>
                <a:cs typeface="Trebuchet MS"/>
                <a:sym typeface="Trebuchet MS"/>
              </a:rPr>
              <a:t>健診コースを選択</a:t>
            </a:r>
            <a:endParaRPr b="0" i="0" sz="1200" u="none" cap="none" strike="noStrike">
              <a:solidFill>
                <a:schemeClr val="dk1"/>
              </a:solidFill>
              <a:latin typeface="Trebuchet MS"/>
              <a:ea typeface="Trebuchet MS"/>
              <a:cs typeface="Trebuchet MS"/>
              <a:sym typeface="Trebuchet MS"/>
            </a:endParaRPr>
          </a:p>
        </p:txBody>
      </p:sp>
      <p:pic>
        <p:nvPicPr>
          <p:cNvPr descr="カレンダー&#10;&#10;中程度の精度で自動的に生成された説明" id="403" name="Google Shape;403;p9"/>
          <p:cNvPicPr preferRelativeResize="0"/>
          <p:nvPr/>
        </p:nvPicPr>
        <p:blipFill rotWithShape="1">
          <a:blip r:embed="rId4">
            <a:alphaModFix/>
          </a:blip>
          <a:srcRect b="0" l="0" r="0" t="0"/>
          <a:stretch/>
        </p:blipFill>
        <p:spPr>
          <a:xfrm>
            <a:off x="649541" y="4446637"/>
            <a:ext cx="1696843" cy="1212031"/>
          </a:xfrm>
          <a:prstGeom prst="rect">
            <a:avLst/>
          </a:prstGeom>
          <a:noFill/>
          <a:ln cap="flat" cmpd="sng" w="9525">
            <a:solidFill>
              <a:srgbClr val="1F497D"/>
            </a:solidFill>
            <a:prstDash val="solid"/>
            <a:round/>
            <a:headEnd len="sm" w="sm" type="none"/>
            <a:tailEnd len="sm" w="sm" type="none"/>
          </a:ln>
        </p:spPr>
      </p:pic>
      <p:sp>
        <p:nvSpPr>
          <p:cNvPr id="404" name="Google Shape;404;p9"/>
          <p:cNvSpPr/>
          <p:nvPr/>
        </p:nvSpPr>
        <p:spPr>
          <a:xfrm>
            <a:off x="828477" y="4806677"/>
            <a:ext cx="1360375" cy="454902"/>
          </a:xfrm>
          <a:prstGeom prst="roundRect">
            <a:avLst>
              <a:gd fmla="val 16667" name="adj"/>
            </a:avLst>
          </a:prstGeom>
          <a:solidFill>
            <a:srgbClr val="FFFFE1"/>
          </a:solidFill>
          <a:ln cap="flat" cmpd="sng" w="12700">
            <a:solidFill>
              <a:srgbClr val="4495B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0" i="0" lang="ja-JP" sz="1200" u="none" cap="none" strike="noStrike">
                <a:solidFill>
                  <a:schemeClr val="dk1"/>
                </a:solidFill>
                <a:latin typeface="Trebuchet MS"/>
                <a:ea typeface="Trebuchet MS"/>
                <a:cs typeface="Trebuchet MS"/>
                <a:sym typeface="Trebuchet MS"/>
              </a:rPr>
              <a:t>健診日時を選択</a:t>
            </a:r>
            <a:endParaRPr b="0" i="0" sz="1200" u="none" cap="none" strike="noStrike">
              <a:solidFill>
                <a:schemeClr val="dk1"/>
              </a:solidFill>
              <a:latin typeface="Trebuchet MS"/>
              <a:ea typeface="Trebuchet MS"/>
              <a:cs typeface="Trebuchet MS"/>
              <a:sym typeface="Trebuchet MS"/>
            </a:endParaRPr>
          </a:p>
        </p:txBody>
      </p:sp>
      <p:sp>
        <p:nvSpPr>
          <p:cNvPr id="405" name="Google Shape;405;p9"/>
          <p:cNvSpPr/>
          <p:nvPr/>
        </p:nvSpPr>
        <p:spPr>
          <a:xfrm rot="10800000">
            <a:off x="1327462" y="4229388"/>
            <a:ext cx="341002" cy="145241"/>
          </a:xfrm>
          <a:prstGeom prst="triangle">
            <a:avLst>
              <a:gd fmla="val 50000" name="adj"/>
            </a:avLst>
          </a:prstGeom>
          <a:solidFill>
            <a:srgbClr val="4495B0"/>
          </a:solidFill>
          <a:ln cap="rnd" cmpd="sng" w="19050">
            <a:solidFill>
              <a:srgbClr val="4594AE"/>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rebuchet MS"/>
              <a:ea typeface="Trebuchet MS"/>
              <a:cs typeface="Trebuchet MS"/>
              <a:sym typeface="Trebuchet MS"/>
            </a:endParaRPr>
          </a:p>
        </p:txBody>
      </p:sp>
      <p:sp>
        <p:nvSpPr>
          <p:cNvPr id="406" name="Google Shape;406;p9"/>
          <p:cNvSpPr/>
          <p:nvPr/>
        </p:nvSpPr>
        <p:spPr>
          <a:xfrm>
            <a:off x="4191180" y="5762736"/>
            <a:ext cx="703384" cy="254977"/>
          </a:xfrm>
          <a:prstGeom prst="rect">
            <a:avLst/>
          </a:prstGeom>
          <a:solidFill>
            <a:srgbClr val="ED7D3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1100"/>
              <a:buFont typeface="Calibri"/>
              <a:buNone/>
            </a:pPr>
            <a:r>
              <a:rPr b="1" i="0" lang="ja-JP" sz="1100" u="none" cap="none" strike="noStrike">
                <a:solidFill>
                  <a:srgbClr val="FFFFFF"/>
                </a:solidFill>
                <a:latin typeface="Calibri"/>
                <a:ea typeface="Calibri"/>
                <a:cs typeface="Calibri"/>
                <a:sym typeface="Calibri"/>
              </a:rPr>
              <a:t>→次へ</a:t>
            </a:r>
            <a:endParaRPr b="0" i="0" sz="1400" u="none" cap="none" strike="noStrike">
              <a:solidFill>
                <a:srgbClr val="000000"/>
              </a:solidFill>
              <a:latin typeface="Arial"/>
              <a:ea typeface="Arial"/>
              <a:cs typeface="Arial"/>
              <a:sym typeface="Arial"/>
            </a:endParaRPr>
          </a:p>
        </p:txBody>
      </p:sp>
      <p:sp>
        <p:nvSpPr>
          <p:cNvPr id="407" name="Google Shape;407;p9"/>
          <p:cNvSpPr/>
          <p:nvPr/>
        </p:nvSpPr>
        <p:spPr>
          <a:xfrm>
            <a:off x="396192" y="1507000"/>
            <a:ext cx="1916420" cy="387949"/>
          </a:xfrm>
          <a:prstGeom prst="roundRect">
            <a:avLst>
              <a:gd fmla="val 16667" name="adj"/>
            </a:avLst>
          </a:prstGeom>
          <a:solidFill>
            <a:schemeClr val="accent2"/>
          </a:solidFill>
          <a:ln cap="rnd" cmpd="sng" w="19050">
            <a:solidFill>
              <a:srgbClr val="215F8E"/>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r">
              <a:lnSpc>
                <a:spcPct val="100000"/>
              </a:lnSpc>
              <a:spcBef>
                <a:spcPts val="0"/>
              </a:spcBef>
              <a:spcAft>
                <a:spcPts val="0"/>
              </a:spcAft>
              <a:buClr>
                <a:srgbClr val="000000"/>
              </a:buClr>
              <a:buSzPts val="1100"/>
              <a:buFont typeface="Arial"/>
              <a:buNone/>
            </a:pPr>
            <a:r>
              <a:rPr b="1" i="0" lang="ja-JP" sz="1100" u="none" cap="none" strike="noStrike">
                <a:solidFill>
                  <a:schemeClr val="lt1"/>
                </a:solidFill>
                <a:latin typeface="Trebuchet MS"/>
                <a:ea typeface="Trebuchet MS"/>
                <a:cs typeface="Trebuchet MS"/>
                <a:sym typeface="Trebuchet MS"/>
              </a:rPr>
              <a:t>の病院</a:t>
            </a:r>
            <a:endParaRPr b="1" i="0" sz="1100" u="none" cap="none" strike="noStrike">
              <a:solidFill>
                <a:schemeClr val="lt1"/>
              </a:solidFill>
              <a:latin typeface="Trebuchet MS"/>
              <a:ea typeface="Trebuchet MS"/>
              <a:cs typeface="Trebuchet MS"/>
              <a:sym typeface="Trebuchet MS"/>
            </a:endParaRPr>
          </a:p>
        </p:txBody>
      </p:sp>
      <p:sp>
        <p:nvSpPr>
          <p:cNvPr id="408" name="Google Shape;408;p9"/>
          <p:cNvSpPr/>
          <p:nvPr/>
        </p:nvSpPr>
        <p:spPr>
          <a:xfrm>
            <a:off x="493127" y="1543143"/>
            <a:ext cx="1151956" cy="288617"/>
          </a:xfrm>
          <a:prstGeom prst="roundRect">
            <a:avLst>
              <a:gd fmla="val 16667" name="adj"/>
            </a:avLst>
          </a:prstGeom>
          <a:solidFill>
            <a:srgbClr val="F48A5A"/>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100"/>
              <a:buFont typeface="Arial"/>
              <a:buNone/>
            </a:pPr>
            <a:r>
              <a:rPr b="1" i="0" lang="ja-JP" sz="1100" u="none" cap="none" strike="noStrike">
                <a:solidFill>
                  <a:schemeClr val="lt1"/>
                </a:solidFill>
                <a:latin typeface="Trebuchet MS"/>
                <a:ea typeface="Trebuchet MS"/>
                <a:cs typeface="Trebuchet MS"/>
                <a:sym typeface="Trebuchet MS"/>
              </a:rPr>
              <a:t>ネット予約可</a:t>
            </a:r>
            <a:endParaRPr b="0" i="0" sz="1400" u="none" cap="none" strike="noStrike">
              <a:solidFill>
                <a:srgbClr val="000000"/>
              </a:solidFill>
              <a:latin typeface="Arial"/>
              <a:ea typeface="Arial"/>
              <a:cs typeface="Arial"/>
              <a:sym typeface="Arial"/>
            </a:endParaRPr>
          </a:p>
        </p:txBody>
      </p:sp>
      <p:sp>
        <p:nvSpPr>
          <p:cNvPr id="409" name="Google Shape;409;p9"/>
          <p:cNvSpPr/>
          <p:nvPr/>
        </p:nvSpPr>
        <p:spPr>
          <a:xfrm>
            <a:off x="6702136" y="1489304"/>
            <a:ext cx="2048645" cy="331150"/>
          </a:xfrm>
          <a:prstGeom prst="roundRect">
            <a:avLst>
              <a:gd fmla="val 16667" name="adj"/>
            </a:avLst>
          </a:prstGeom>
          <a:solidFill>
            <a:schemeClr val="accent2"/>
          </a:solidFill>
          <a:ln cap="rnd" cmpd="sng" w="19050">
            <a:solidFill>
              <a:srgbClr val="215F8E"/>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rPr b="1" i="0" lang="ja-JP" sz="1400" u="none" cap="none" strike="noStrike">
                <a:solidFill>
                  <a:schemeClr val="lt1"/>
                </a:solidFill>
                <a:latin typeface="Trebuchet MS"/>
                <a:ea typeface="Trebuchet MS"/>
                <a:cs typeface="Trebuchet MS"/>
                <a:sym typeface="Trebuchet MS"/>
              </a:rPr>
              <a:t>電話予約 </a:t>
            </a:r>
            <a:r>
              <a:rPr b="1" i="0" lang="ja-JP" sz="1100" u="none" cap="none" strike="noStrike">
                <a:solidFill>
                  <a:schemeClr val="lt1"/>
                </a:solidFill>
                <a:latin typeface="Trebuchet MS"/>
                <a:ea typeface="Trebuchet MS"/>
                <a:cs typeface="Trebuchet MS"/>
                <a:sym typeface="Trebuchet MS"/>
              </a:rPr>
              <a:t>の病院</a:t>
            </a:r>
            <a:endParaRPr b="1" i="0" sz="1100" u="none" cap="none" strike="noStrike">
              <a:solidFill>
                <a:schemeClr val="lt1"/>
              </a:solidFill>
              <a:latin typeface="Trebuchet MS"/>
              <a:ea typeface="Trebuchet MS"/>
              <a:cs typeface="Trebuchet MS"/>
              <a:sym typeface="Trebuchet MS"/>
            </a:endParaRPr>
          </a:p>
        </p:txBody>
      </p:sp>
      <p:pic>
        <p:nvPicPr>
          <p:cNvPr id="410" name="Google Shape;410;p9"/>
          <p:cNvPicPr preferRelativeResize="0"/>
          <p:nvPr/>
        </p:nvPicPr>
        <p:blipFill rotWithShape="1">
          <a:blip r:embed="rId5">
            <a:alphaModFix/>
          </a:blip>
          <a:srcRect b="0" l="0" r="0" t="0"/>
          <a:stretch/>
        </p:blipFill>
        <p:spPr>
          <a:xfrm>
            <a:off x="6507782" y="1912178"/>
            <a:ext cx="2437352" cy="1578913"/>
          </a:xfrm>
          <a:prstGeom prst="rect">
            <a:avLst/>
          </a:prstGeom>
          <a:noFill/>
          <a:ln cap="flat" cmpd="sng" w="9525">
            <a:solidFill>
              <a:schemeClr val="dk1"/>
            </a:solidFill>
            <a:prstDash val="solid"/>
            <a:round/>
            <a:headEnd len="sm" w="sm" type="none"/>
            <a:tailEnd len="sm" w="sm" type="none"/>
          </a:ln>
        </p:spPr>
      </p:pic>
      <p:sp>
        <p:nvSpPr>
          <p:cNvPr id="411" name="Google Shape;411;p9"/>
          <p:cNvSpPr/>
          <p:nvPr/>
        </p:nvSpPr>
        <p:spPr>
          <a:xfrm>
            <a:off x="7293527" y="2183610"/>
            <a:ext cx="1776039" cy="694542"/>
          </a:xfrm>
          <a:prstGeom prst="roundRect">
            <a:avLst>
              <a:gd fmla="val 16667" name="adj"/>
            </a:avLst>
          </a:prstGeom>
          <a:solidFill>
            <a:srgbClr val="FFFFE1"/>
          </a:solidFill>
          <a:ln cap="flat" cmpd="sng" w="12700">
            <a:solidFill>
              <a:srgbClr val="4495B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0" i="0" lang="ja-JP" sz="1200" u="none" cap="none" strike="noStrike">
                <a:solidFill>
                  <a:schemeClr val="dk1"/>
                </a:solidFill>
                <a:latin typeface="Trebuchet MS"/>
                <a:ea typeface="Trebuchet MS"/>
                <a:cs typeface="Trebuchet MS"/>
                <a:sym typeface="Trebuchet MS"/>
              </a:rPr>
              <a:t>病院に直接電話で予約をした後、</a:t>
            </a:r>
            <a:endParaRPr b="0" i="0" sz="1200" u="none" cap="none" strike="noStrike">
              <a:solidFill>
                <a:schemeClr val="dk1"/>
              </a:solidFill>
              <a:latin typeface="Trebuchet MS"/>
              <a:ea typeface="Trebuchet MS"/>
              <a:cs typeface="Trebuchet MS"/>
              <a:sym typeface="Trebuchet MS"/>
            </a:endParaRPr>
          </a:p>
          <a:p>
            <a:pPr indent="0" lvl="0" marL="0" marR="0" rtl="0" algn="l">
              <a:lnSpc>
                <a:spcPct val="100000"/>
              </a:lnSpc>
              <a:spcBef>
                <a:spcPts val="0"/>
              </a:spcBef>
              <a:spcAft>
                <a:spcPts val="0"/>
              </a:spcAft>
              <a:buClr>
                <a:srgbClr val="000000"/>
              </a:buClr>
              <a:buSzPts val="1200"/>
              <a:buFont typeface="Arial"/>
              <a:buNone/>
            </a:pPr>
            <a:r>
              <a:rPr b="0" i="0" lang="ja-JP" sz="1200" u="none" cap="none" strike="noStrike">
                <a:solidFill>
                  <a:schemeClr val="dk1"/>
                </a:solidFill>
                <a:latin typeface="Trebuchet MS"/>
                <a:ea typeface="Trebuchet MS"/>
                <a:cs typeface="Trebuchet MS"/>
                <a:sym typeface="Trebuchet MS"/>
              </a:rPr>
              <a:t>　　　　　を押します</a:t>
            </a:r>
            <a:endParaRPr b="0" i="0" sz="1200" u="none" cap="none" strike="noStrike">
              <a:solidFill>
                <a:schemeClr val="dk1"/>
              </a:solidFill>
              <a:latin typeface="Trebuchet MS"/>
              <a:ea typeface="Trebuchet MS"/>
              <a:cs typeface="Trebuchet MS"/>
              <a:sym typeface="Trebuchet MS"/>
            </a:endParaRPr>
          </a:p>
        </p:txBody>
      </p:sp>
      <p:sp>
        <p:nvSpPr>
          <p:cNvPr id="412" name="Google Shape;412;p9"/>
          <p:cNvSpPr/>
          <p:nvPr/>
        </p:nvSpPr>
        <p:spPr>
          <a:xfrm rot="10800000">
            <a:off x="7494020" y="3563999"/>
            <a:ext cx="341002" cy="145241"/>
          </a:xfrm>
          <a:prstGeom prst="triangle">
            <a:avLst>
              <a:gd fmla="val 50000" name="adj"/>
            </a:avLst>
          </a:prstGeom>
          <a:solidFill>
            <a:srgbClr val="4495B0"/>
          </a:solidFill>
          <a:ln cap="rnd" cmpd="sng" w="19050">
            <a:solidFill>
              <a:srgbClr val="4594AE"/>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rebuchet MS"/>
              <a:ea typeface="Trebuchet MS"/>
              <a:cs typeface="Trebuchet MS"/>
              <a:sym typeface="Trebuchet MS"/>
            </a:endParaRPr>
          </a:p>
        </p:txBody>
      </p:sp>
      <p:pic>
        <p:nvPicPr>
          <p:cNvPr id="413" name="Google Shape;413;p9"/>
          <p:cNvPicPr preferRelativeResize="0"/>
          <p:nvPr/>
        </p:nvPicPr>
        <p:blipFill rotWithShape="1">
          <a:blip r:embed="rId6">
            <a:alphaModFix/>
          </a:blip>
          <a:srcRect b="0" l="0" r="0" t="0"/>
          <a:stretch/>
        </p:blipFill>
        <p:spPr>
          <a:xfrm>
            <a:off x="6891344" y="3782148"/>
            <a:ext cx="1895895" cy="2408794"/>
          </a:xfrm>
          <a:prstGeom prst="rect">
            <a:avLst/>
          </a:prstGeom>
          <a:noFill/>
          <a:ln cap="flat" cmpd="sng" w="9525">
            <a:solidFill>
              <a:schemeClr val="dk1"/>
            </a:solidFill>
            <a:prstDash val="solid"/>
            <a:round/>
            <a:headEnd len="sm" w="sm" type="none"/>
            <a:tailEnd len="sm" w="sm" type="none"/>
          </a:ln>
        </p:spPr>
      </p:pic>
      <p:sp>
        <p:nvSpPr>
          <p:cNvPr id="414" name="Google Shape;414;p9"/>
          <p:cNvSpPr/>
          <p:nvPr/>
        </p:nvSpPr>
        <p:spPr>
          <a:xfrm>
            <a:off x="6460923" y="3156042"/>
            <a:ext cx="2387018" cy="262142"/>
          </a:xfrm>
          <a:prstGeom prst="rect">
            <a:avLst/>
          </a:prstGeom>
          <a:noFill/>
          <a:ln cap="flat" cmpd="sng" w="28575">
            <a:solidFill>
              <a:srgbClr val="FF0000"/>
            </a:solidFill>
            <a:prstDash val="dash"/>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rebuchet MS"/>
              <a:ea typeface="Trebuchet MS"/>
              <a:cs typeface="Trebuchet MS"/>
              <a:sym typeface="Trebuchet MS"/>
            </a:endParaRPr>
          </a:p>
        </p:txBody>
      </p:sp>
      <p:sp>
        <p:nvSpPr>
          <p:cNvPr id="415" name="Google Shape;415;p9"/>
          <p:cNvSpPr/>
          <p:nvPr/>
        </p:nvSpPr>
        <p:spPr>
          <a:xfrm>
            <a:off x="7456820" y="2610366"/>
            <a:ext cx="693051" cy="211704"/>
          </a:xfrm>
          <a:prstGeom prst="rect">
            <a:avLst/>
          </a:prstGeom>
          <a:solidFill>
            <a:srgbClr val="F67B7B"/>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000"/>
              <a:buFont typeface="Arial"/>
              <a:buNone/>
            </a:pPr>
            <a:r>
              <a:rPr b="1" i="0" lang="ja-JP" sz="1000" u="none" cap="none" strike="noStrike">
                <a:solidFill>
                  <a:schemeClr val="lt1"/>
                </a:solidFill>
                <a:latin typeface="Trebuchet MS"/>
                <a:ea typeface="Trebuchet MS"/>
                <a:cs typeface="Trebuchet MS"/>
                <a:sym typeface="Trebuchet MS"/>
              </a:rPr>
              <a:t>申請する</a:t>
            </a:r>
            <a:endParaRPr b="1" i="0" sz="1000" u="none" cap="none" strike="noStrike">
              <a:solidFill>
                <a:schemeClr val="lt1"/>
              </a:solidFill>
              <a:latin typeface="Trebuchet MS"/>
              <a:ea typeface="Trebuchet MS"/>
              <a:cs typeface="Trebuchet MS"/>
              <a:sym typeface="Trebuchet MS"/>
            </a:endParaRPr>
          </a:p>
        </p:txBody>
      </p:sp>
      <p:cxnSp>
        <p:nvCxnSpPr>
          <p:cNvPr id="416" name="Google Shape;416;p9"/>
          <p:cNvCxnSpPr>
            <a:endCxn id="414" idx="0"/>
          </p:cNvCxnSpPr>
          <p:nvPr/>
        </p:nvCxnSpPr>
        <p:spPr>
          <a:xfrm>
            <a:off x="7654432" y="2822142"/>
            <a:ext cx="0" cy="333900"/>
          </a:xfrm>
          <a:prstGeom prst="straightConnector1">
            <a:avLst/>
          </a:prstGeom>
          <a:noFill/>
          <a:ln cap="flat" cmpd="sng" w="38100">
            <a:solidFill>
              <a:srgbClr val="FF0000"/>
            </a:solidFill>
            <a:prstDash val="solid"/>
            <a:round/>
            <a:headEnd len="sm" w="sm" type="none"/>
            <a:tailEnd len="med" w="med" type="triangle"/>
          </a:ln>
        </p:spPr>
      </p:cxnSp>
      <p:pic>
        <p:nvPicPr>
          <p:cNvPr id="417" name="Google Shape;417;p9"/>
          <p:cNvPicPr preferRelativeResize="0"/>
          <p:nvPr/>
        </p:nvPicPr>
        <p:blipFill rotWithShape="1">
          <a:blip r:embed="rId7">
            <a:alphaModFix/>
          </a:blip>
          <a:srcRect b="0" l="0" r="0" t="0"/>
          <a:stretch/>
        </p:blipFill>
        <p:spPr>
          <a:xfrm>
            <a:off x="2986025" y="1507599"/>
            <a:ext cx="2398550" cy="3586404"/>
          </a:xfrm>
          <a:prstGeom prst="rect">
            <a:avLst/>
          </a:prstGeom>
          <a:noFill/>
          <a:ln cap="flat" cmpd="sng" w="9525">
            <a:solidFill>
              <a:schemeClr val="dk1"/>
            </a:solidFill>
            <a:prstDash val="solid"/>
            <a:round/>
            <a:headEnd len="sm" w="sm" type="none"/>
            <a:tailEnd len="sm" w="sm" type="none"/>
          </a:ln>
        </p:spPr>
      </p:pic>
      <p:pic>
        <p:nvPicPr>
          <p:cNvPr descr="グラフィカル ユーザー インターフェイス, アプリケーション&#10;&#10;自動的に生成された説明" id="418" name="Google Shape;418;p9"/>
          <p:cNvPicPr preferRelativeResize="0"/>
          <p:nvPr/>
        </p:nvPicPr>
        <p:blipFill rotWithShape="1">
          <a:blip r:embed="rId8">
            <a:alphaModFix/>
          </a:blip>
          <a:srcRect b="0" l="0" r="0" t="0"/>
          <a:stretch/>
        </p:blipFill>
        <p:spPr>
          <a:xfrm>
            <a:off x="4340817" y="2857707"/>
            <a:ext cx="1778426" cy="2744424"/>
          </a:xfrm>
          <a:prstGeom prst="rect">
            <a:avLst/>
          </a:prstGeom>
          <a:noFill/>
          <a:ln cap="flat" cmpd="sng" w="9525">
            <a:solidFill>
              <a:srgbClr val="7F7F7F"/>
            </a:solidFill>
            <a:prstDash val="solid"/>
            <a:round/>
            <a:headEnd len="sm" w="sm" type="none"/>
            <a:tailEnd len="sm" w="sm" type="none"/>
          </a:ln>
        </p:spPr>
      </p:pic>
      <p:sp>
        <p:nvSpPr>
          <p:cNvPr id="419" name="Google Shape;419;p9"/>
          <p:cNvSpPr/>
          <p:nvPr/>
        </p:nvSpPr>
        <p:spPr>
          <a:xfrm>
            <a:off x="4736925" y="3890256"/>
            <a:ext cx="1321064" cy="639879"/>
          </a:xfrm>
          <a:prstGeom prst="roundRect">
            <a:avLst>
              <a:gd fmla="val 16667" name="adj"/>
            </a:avLst>
          </a:prstGeom>
          <a:solidFill>
            <a:srgbClr val="FFFFE1"/>
          </a:solidFill>
          <a:ln cap="flat" cmpd="sng" w="12700">
            <a:solidFill>
              <a:srgbClr val="4495B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0" i="0" lang="ja-JP" sz="1200" u="none" cap="none" strike="noStrike">
                <a:solidFill>
                  <a:schemeClr val="dk1"/>
                </a:solidFill>
                <a:latin typeface="Trebuchet MS"/>
                <a:ea typeface="Trebuchet MS"/>
                <a:cs typeface="Trebuchet MS"/>
                <a:sym typeface="Trebuchet MS"/>
              </a:rPr>
              <a:t>入力項目を確認してください</a:t>
            </a:r>
            <a:endParaRPr b="0" i="0" sz="1200" u="none" cap="none" strike="noStrike">
              <a:solidFill>
                <a:schemeClr val="dk1"/>
              </a:solidFill>
              <a:latin typeface="Trebuchet MS"/>
              <a:ea typeface="Trebuchet MS"/>
              <a:cs typeface="Trebuchet MS"/>
              <a:sym typeface="Trebuchet MS"/>
            </a:endParaRPr>
          </a:p>
        </p:txBody>
      </p:sp>
      <p:sp>
        <p:nvSpPr>
          <p:cNvPr id="420" name="Google Shape;420;p9"/>
          <p:cNvSpPr/>
          <p:nvPr/>
        </p:nvSpPr>
        <p:spPr>
          <a:xfrm>
            <a:off x="6905263" y="5499422"/>
            <a:ext cx="677920" cy="620375"/>
          </a:xfrm>
          <a:prstGeom prst="rect">
            <a:avLst/>
          </a:prstGeom>
          <a:noFill/>
          <a:ln cap="flat" cmpd="sng" w="28575">
            <a:solidFill>
              <a:srgbClr val="FF0000"/>
            </a:solidFill>
            <a:prstDash val="dash"/>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rebuchet MS"/>
              <a:ea typeface="Trebuchet MS"/>
              <a:cs typeface="Trebuchet MS"/>
              <a:sym typeface="Trebuchet MS"/>
            </a:endParaRPr>
          </a:p>
        </p:txBody>
      </p:sp>
      <p:sp>
        <p:nvSpPr>
          <p:cNvPr id="421" name="Google Shape;421;p9"/>
          <p:cNvSpPr/>
          <p:nvPr/>
        </p:nvSpPr>
        <p:spPr>
          <a:xfrm>
            <a:off x="3858992" y="1586278"/>
            <a:ext cx="1474396" cy="525703"/>
          </a:xfrm>
          <a:prstGeom prst="roundRect">
            <a:avLst>
              <a:gd fmla="val 16667" name="adj"/>
            </a:avLst>
          </a:prstGeom>
          <a:solidFill>
            <a:srgbClr val="FFFFE1"/>
          </a:solidFill>
          <a:ln cap="flat" cmpd="sng" w="12700">
            <a:solidFill>
              <a:srgbClr val="4495B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0" i="0" lang="ja-JP" sz="1200" u="none" cap="none" strike="noStrike">
                <a:solidFill>
                  <a:schemeClr val="dk1"/>
                </a:solidFill>
                <a:latin typeface="Trebuchet MS"/>
                <a:ea typeface="Trebuchet MS"/>
                <a:cs typeface="Trebuchet MS"/>
                <a:sym typeface="Trebuchet MS"/>
              </a:rPr>
              <a:t>キットの送付先を入力してください</a:t>
            </a:r>
            <a:endParaRPr b="0" i="0" sz="1200" u="none" cap="none" strike="noStrike">
              <a:solidFill>
                <a:schemeClr val="dk1"/>
              </a:solidFill>
              <a:latin typeface="Trebuchet MS"/>
              <a:ea typeface="Trebuchet MS"/>
              <a:cs typeface="Trebuchet MS"/>
              <a:sym typeface="Trebuchet MS"/>
            </a:endParaRPr>
          </a:p>
        </p:txBody>
      </p:sp>
      <p:cxnSp>
        <p:nvCxnSpPr>
          <p:cNvPr id="422" name="Google Shape;422;p9"/>
          <p:cNvCxnSpPr/>
          <p:nvPr/>
        </p:nvCxnSpPr>
        <p:spPr>
          <a:xfrm flipH="1">
            <a:off x="7615616" y="5762814"/>
            <a:ext cx="187729" cy="113377"/>
          </a:xfrm>
          <a:prstGeom prst="straightConnector1">
            <a:avLst/>
          </a:prstGeom>
          <a:noFill/>
          <a:ln cap="flat" cmpd="sng" w="38100">
            <a:solidFill>
              <a:srgbClr val="FF0000"/>
            </a:solidFill>
            <a:prstDash val="solid"/>
            <a:round/>
            <a:headEnd len="sm" w="sm" type="none"/>
            <a:tailEnd len="med" w="med" type="triangle"/>
          </a:ln>
        </p:spPr>
      </p:cxnSp>
      <p:sp>
        <p:nvSpPr>
          <p:cNvPr id="423" name="Google Shape;423;p9"/>
          <p:cNvSpPr/>
          <p:nvPr/>
        </p:nvSpPr>
        <p:spPr>
          <a:xfrm>
            <a:off x="4915610" y="5415304"/>
            <a:ext cx="608852" cy="185663"/>
          </a:xfrm>
          <a:prstGeom prst="rect">
            <a:avLst/>
          </a:prstGeom>
          <a:noFill/>
          <a:ln cap="flat" cmpd="sng" w="28575">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rebuchet MS"/>
              <a:ea typeface="Trebuchet MS"/>
              <a:cs typeface="Trebuchet MS"/>
              <a:sym typeface="Trebuchet MS"/>
            </a:endParaRPr>
          </a:p>
        </p:txBody>
      </p:sp>
      <p:cxnSp>
        <p:nvCxnSpPr>
          <p:cNvPr id="424" name="Google Shape;424;p9"/>
          <p:cNvCxnSpPr>
            <a:stCxn id="423" idx="1"/>
          </p:cNvCxnSpPr>
          <p:nvPr/>
        </p:nvCxnSpPr>
        <p:spPr>
          <a:xfrm flipH="1">
            <a:off x="4700810" y="5508136"/>
            <a:ext cx="214800" cy="193800"/>
          </a:xfrm>
          <a:prstGeom prst="straightConnector1">
            <a:avLst/>
          </a:prstGeom>
          <a:noFill/>
          <a:ln cap="flat" cmpd="sng" w="38100">
            <a:solidFill>
              <a:srgbClr val="FF0000"/>
            </a:solidFill>
            <a:prstDash val="solid"/>
            <a:round/>
            <a:headEnd len="sm" w="sm" type="none"/>
            <a:tailEnd len="med" w="med" type="triangle"/>
          </a:ln>
        </p:spPr>
      </p:cxnSp>
      <p:sp>
        <p:nvSpPr>
          <p:cNvPr id="425" name="Google Shape;425;p9"/>
          <p:cNvSpPr/>
          <p:nvPr/>
        </p:nvSpPr>
        <p:spPr>
          <a:xfrm rot="5400000">
            <a:off x="2421834" y="4599836"/>
            <a:ext cx="470453" cy="231261"/>
          </a:xfrm>
          <a:prstGeom prst="triangle">
            <a:avLst>
              <a:gd fmla="val 50000" name="adj"/>
            </a:avLst>
          </a:prstGeom>
          <a:solidFill>
            <a:srgbClr val="4495B0"/>
          </a:solidFill>
          <a:ln cap="rnd" cmpd="sng" w="19050">
            <a:solidFill>
              <a:srgbClr val="4594AE"/>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rebuchet MS"/>
              <a:ea typeface="Trebuchet MS"/>
              <a:cs typeface="Trebuchet MS"/>
              <a:sym typeface="Trebuchet MS"/>
            </a:endParaRPr>
          </a:p>
        </p:txBody>
      </p:sp>
      <p:sp>
        <p:nvSpPr>
          <p:cNvPr id="426" name="Google Shape;426;p9"/>
          <p:cNvSpPr/>
          <p:nvPr/>
        </p:nvSpPr>
        <p:spPr>
          <a:xfrm rot="-5400000">
            <a:off x="6276503" y="4320045"/>
            <a:ext cx="456239" cy="227768"/>
          </a:xfrm>
          <a:prstGeom prst="triangle">
            <a:avLst>
              <a:gd fmla="val 50000" name="adj"/>
            </a:avLst>
          </a:prstGeom>
          <a:solidFill>
            <a:srgbClr val="4495B0"/>
          </a:solidFill>
          <a:ln cap="rnd" cmpd="sng" w="19050">
            <a:solidFill>
              <a:srgbClr val="4594AE"/>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rebuchet MS"/>
              <a:ea typeface="Trebuchet MS"/>
              <a:cs typeface="Trebuchet MS"/>
              <a:sym typeface="Trebuchet MS"/>
            </a:endParaRPr>
          </a:p>
        </p:txBody>
      </p:sp>
      <p:sp>
        <p:nvSpPr>
          <p:cNvPr id="427" name="Google Shape;427;p9"/>
          <p:cNvSpPr txBox="1"/>
          <p:nvPr/>
        </p:nvSpPr>
        <p:spPr>
          <a:xfrm>
            <a:off x="576895" y="3733632"/>
            <a:ext cx="2090995" cy="40011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000"/>
              <a:buFont typeface="Arial"/>
              <a:buNone/>
            </a:pPr>
            <a:r>
              <a:rPr b="0" i="0" lang="ja-JP" sz="1000" u="none" cap="none" strike="noStrike">
                <a:solidFill>
                  <a:schemeClr val="dk1"/>
                </a:solidFill>
                <a:latin typeface="Trebuchet MS"/>
                <a:ea typeface="Trebuchet MS"/>
                <a:cs typeface="Trebuchet MS"/>
                <a:sym typeface="Trebuchet MS"/>
              </a:rPr>
              <a:t>※一緒に受診したいオプションがあれば選択して申込してください</a:t>
            </a:r>
            <a:endParaRPr b="0" i="0" sz="1000" u="none" cap="none" strike="noStrike">
              <a:solidFill>
                <a:schemeClr val="dk1"/>
              </a:solidFill>
              <a:latin typeface="Trebuchet MS"/>
              <a:ea typeface="Trebuchet MS"/>
              <a:cs typeface="Trebuchet MS"/>
              <a:sym typeface="Trebuchet MS"/>
            </a:endParaRPr>
          </a:p>
        </p:txBody>
      </p:sp>
      <p:sp>
        <p:nvSpPr>
          <p:cNvPr id="428" name="Google Shape;428;p9"/>
          <p:cNvSpPr/>
          <p:nvPr/>
        </p:nvSpPr>
        <p:spPr>
          <a:xfrm>
            <a:off x="7770076" y="5304390"/>
            <a:ext cx="1879740" cy="593153"/>
          </a:xfrm>
          <a:prstGeom prst="roundRect">
            <a:avLst>
              <a:gd fmla="val 16667" name="adj"/>
            </a:avLst>
          </a:prstGeom>
          <a:solidFill>
            <a:srgbClr val="FFFFE1"/>
          </a:solidFill>
          <a:ln cap="flat" cmpd="sng" w="12700">
            <a:solidFill>
              <a:srgbClr val="4495B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200"/>
              <a:buFont typeface="Arial"/>
              <a:buNone/>
            </a:pPr>
            <a:r>
              <a:rPr b="0" i="0" lang="ja-JP" sz="1200" u="none" cap="none" strike="noStrike">
                <a:solidFill>
                  <a:schemeClr val="dk1"/>
                </a:solidFill>
                <a:latin typeface="Trebuchet MS"/>
                <a:ea typeface="Trebuchet MS"/>
                <a:cs typeface="Trebuchet MS"/>
                <a:sym typeface="Trebuchet MS"/>
              </a:rPr>
              <a:t>予約した日時を入力</a:t>
            </a:r>
            <a:endParaRPr b="0" i="0" sz="1200" u="none" cap="none" strike="noStrike">
              <a:solidFill>
                <a:schemeClr val="dk1"/>
              </a:solidFill>
              <a:latin typeface="Trebuchet MS"/>
              <a:ea typeface="Trebuchet MS"/>
              <a:cs typeface="Trebuchet MS"/>
              <a:sym typeface="Trebuchet MS"/>
            </a:endParaRPr>
          </a:p>
          <a:p>
            <a:pPr indent="0" lvl="0" marL="0" marR="0" rtl="0" algn="l">
              <a:lnSpc>
                <a:spcPct val="100000"/>
              </a:lnSpc>
              <a:spcBef>
                <a:spcPts val="0"/>
              </a:spcBef>
              <a:spcAft>
                <a:spcPts val="0"/>
              </a:spcAft>
              <a:buClr>
                <a:srgbClr val="000000"/>
              </a:buClr>
              <a:buSzPts val="1200"/>
              <a:buFont typeface="Arial"/>
              <a:buNone/>
            </a:pPr>
            <a:r>
              <a:rPr b="1" i="0" lang="ja-JP" sz="1200" u="none" cap="none" strike="noStrike">
                <a:solidFill>
                  <a:srgbClr val="FF0000"/>
                </a:solidFill>
                <a:latin typeface="Trebuchet MS"/>
                <a:ea typeface="Trebuchet MS"/>
                <a:cs typeface="Trebuchet MS"/>
                <a:sym typeface="Trebuchet MS"/>
              </a:rPr>
              <a:t>間違えないように注意</a:t>
            </a:r>
            <a:endParaRPr b="1" i="0" sz="1200" u="none" cap="none" strike="noStrike">
              <a:solidFill>
                <a:srgbClr val="FF0000"/>
              </a:solidFill>
              <a:latin typeface="Trebuchet MS"/>
              <a:ea typeface="Trebuchet MS"/>
              <a:cs typeface="Trebuchet MS"/>
              <a:sym typeface="Trebuchet MS"/>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2" name="Shape 432"/>
        <p:cNvGrpSpPr/>
        <p:nvPr/>
      </p:nvGrpSpPr>
      <p:grpSpPr>
        <a:xfrm>
          <a:off x="0" y="0"/>
          <a:ext cx="0" cy="0"/>
          <a:chOff x="0" y="0"/>
          <a:chExt cx="0" cy="0"/>
        </a:xfrm>
      </p:grpSpPr>
      <p:sp>
        <p:nvSpPr>
          <p:cNvPr id="433" name="Google Shape;433;p10"/>
          <p:cNvSpPr/>
          <p:nvPr/>
        </p:nvSpPr>
        <p:spPr>
          <a:xfrm>
            <a:off x="674155" y="1206277"/>
            <a:ext cx="7688610" cy="504056"/>
          </a:xfrm>
          <a:prstGeom prst="rect">
            <a:avLst/>
          </a:prstGeom>
          <a:solidFill>
            <a:srgbClr val="FFFF00"/>
          </a:solidFill>
          <a:ln cap="flat" cmpd="sng" w="31750">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folHlink"/>
              </a:buClr>
              <a:buSzPts val="2000"/>
              <a:buFont typeface="Noto Sans Symbols"/>
              <a:buNone/>
            </a:pPr>
            <a:r>
              <a:rPr b="0" i="0" lang="ja-JP" sz="2000" u="none" cap="none" strike="noStrike">
                <a:solidFill>
                  <a:srgbClr val="FF0000"/>
                </a:solidFill>
                <a:latin typeface="Arial"/>
                <a:ea typeface="Arial"/>
                <a:cs typeface="Arial"/>
                <a:sym typeface="Arial"/>
              </a:rPr>
              <a:t>健診予約システム上では、　</a:t>
            </a:r>
            <a:r>
              <a:rPr b="1" i="0" lang="ja-JP" sz="2000" u="none" cap="none" strike="noStrike">
                <a:solidFill>
                  <a:srgbClr val="FF0000"/>
                </a:solidFill>
                <a:latin typeface="Arial"/>
                <a:ea typeface="Arial"/>
                <a:cs typeface="Arial"/>
                <a:sym typeface="Arial"/>
              </a:rPr>
              <a:t>予約変更・取り消し </a:t>
            </a:r>
            <a:r>
              <a:rPr b="0" i="0" lang="ja-JP" sz="2000" u="none" cap="none" strike="noStrike">
                <a:solidFill>
                  <a:srgbClr val="FF0000"/>
                </a:solidFill>
                <a:latin typeface="Arial"/>
                <a:ea typeface="Arial"/>
                <a:cs typeface="Arial"/>
                <a:sym typeface="Arial"/>
              </a:rPr>
              <a:t>はできません</a:t>
            </a:r>
            <a:endParaRPr b="0" i="0" sz="2000" u="none" cap="none" strike="noStrike">
              <a:solidFill>
                <a:srgbClr val="FF0000"/>
              </a:solidFill>
              <a:latin typeface="Arial"/>
              <a:ea typeface="Arial"/>
              <a:cs typeface="Arial"/>
              <a:sym typeface="Arial"/>
            </a:endParaRPr>
          </a:p>
        </p:txBody>
      </p:sp>
      <p:sp>
        <p:nvSpPr>
          <p:cNvPr id="434" name="Google Shape;434;p10"/>
          <p:cNvSpPr txBox="1"/>
          <p:nvPr>
            <p:ph type="title"/>
          </p:nvPr>
        </p:nvSpPr>
        <p:spPr>
          <a:xfrm>
            <a:off x="253252" y="414189"/>
            <a:ext cx="9187021" cy="577664"/>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rgbClr val="1F497D"/>
              </a:buClr>
              <a:buSzPts val="2400"/>
              <a:buFont typeface="Meiryo"/>
              <a:buNone/>
            </a:pPr>
            <a:r>
              <a:rPr b="1" lang="ja-JP" sz="2400">
                <a:solidFill>
                  <a:srgbClr val="1F497D"/>
                </a:solidFill>
                <a:latin typeface="Meiryo"/>
                <a:ea typeface="Meiryo"/>
                <a:cs typeface="Meiryo"/>
                <a:sym typeface="Meiryo"/>
              </a:rPr>
              <a:t>予約変更・取り消し方法</a:t>
            </a:r>
            <a:endParaRPr/>
          </a:p>
        </p:txBody>
      </p:sp>
      <p:sp>
        <p:nvSpPr>
          <p:cNvPr id="435" name="Google Shape;435;p10"/>
          <p:cNvSpPr/>
          <p:nvPr/>
        </p:nvSpPr>
        <p:spPr>
          <a:xfrm>
            <a:off x="612453" y="1806403"/>
            <a:ext cx="8496944" cy="442957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chemeClr val="folHlink"/>
              </a:buClr>
              <a:buSzPts val="1800"/>
              <a:buFont typeface="Noto Sans Symbols"/>
              <a:buNone/>
            </a:pPr>
            <a:r>
              <a:rPr b="1" i="0" lang="ja-JP" sz="1800" u="none" cap="none" strike="noStrike">
                <a:solidFill>
                  <a:schemeClr val="dk1"/>
                </a:solidFill>
                <a:latin typeface="Arial"/>
                <a:ea typeface="Arial"/>
                <a:cs typeface="Arial"/>
                <a:sym typeface="Arial"/>
              </a:rPr>
              <a:t>ネット予約 ・ 電話予約　どちらの場合も、お手数ですが以下の方法で</a:t>
            </a:r>
            <a:endParaRPr b="1" i="0" sz="18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chemeClr val="folHlink"/>
              </a:buClr>
              <a:buSzPts val="1800"/>
              <a:buFont typeface="Noto Sans Symbols"/>
              <a:buNone/>
            </a:pPr>
            <a:r>
              <a:rPr b="1" i="0" lang="ja-JP" sz="1800" u="none" cap="none" strike="noStrike">
                <a:solidFill>
                  <a:schemeClr val="dk1"/>
                </a:solidFill>
                <a:latin typeface="Arial"/>
                <a:ea typeface="Arial"/>
                <a:cs typeface="Arial"/>
                <a:sym typeface="Arial"/>
              </a:rPr>
              <a:t>手続きをしてください。</a:t>
            </a:r>
            <a:endParaRPr b="1" i="0" sz="1800" u="none" cap="none" strike="noStrike">
              <a:solidFill>
                <a:schemeClr val="dk1"/>
              </a:solidFill>
              <a:latin typeface="Arial"/>
              <a:ea typeface="Arial"/>
              <a:cs typeface="Arial"/>
              <a:sym typeface="Arial"/>
            </a:endParaRPr>
          </a:p>
          <a:p>
            <a:pPr indent="0" lvl="0" marL="0" marR="0" rtl="0" algn="l">
              <a:lnSpc>
                <a:spcPct val="92857"/>
              </a:lnSpc>
              <a:spcBef>
                <a:spcPts val="700"/>
              </a:spcBef>
              <a:spcAft>
                <a:spcPts val="0"/>
              </a:spcAft>
              <a:buClr>
                <a:schemeClr val="folHlink"/>
              </a:buClr>
              <a:buSzPts val="1400"/>
              <a:buFont typeface="Noto Sans Symbols"/>
              <a:buNone/>
            </a:pPr>
            <a:r>
              <a:t/>
            </a:r>
            <a:endParaRPr b="1" i="0" sz="1400" u="none" cap="none" strike="noStrike">
              <a:solidFill>
                <a:schemeClr val="dk1"/>
              </a:solidFill>
              <a:latin typeface="Arial"/>
              <a:ea typeface="Arial"/>
              <a:cs typeface="Arial"/>
              <a:sym typeface="Arial"/>
            </a:endParaRPr>
          </a:p>
          <a:p>
            <a:pPr indent="0" lvl="0" marL="0" marR="0" rtl="0" algn="l">
              <a:lnSpc>
                <a:spcPct val="100000"/>
              </a:lnSpc>
              <a:spcBef>
                <a:spcPts val="1200"/>
              </a:spcBef>
              <a:spcAft>
                <a:spcPts val="0"/>
              </a:spcAft>
              <a:buClr>
                <a:schemeClr val="folHlink"/>
              </a:buClr>
              <a:buSzPts val="1400"/>
              <a:buFont typeface="Noto Sans Symbols"/>
              <a:buNone/>
            </a:pPr>
            <a:r>
              <a:rPr b="1" i="0" lang="ja-JP" sz="1400" u="none" cap="none" strike="noStrike">
                <a:solidFill>
                  <a:schemeClr val="dk1"/>
                </a:solidFill>
                <a:latin typeface="Arial"/>
                <a:ea typeface="Arial"/>
                <a:cs typeface="Arial"/>
                <a:sym typeface="Arial"/>
              </a:rPr>
              <a:t>■受診日（日程）を変更したい（電話＋問い合わせ連絡）</a:t>
            </a:r>
            <a:endParaRPr b="1" i="0" sz="1400" u="none" cap="none" strike="noStrike">
              <a:solidFill>
                <a:schemeClr val="dk1"/>
              </a:solidFill>
              <a:latin typeface="Arial"/>
              <a:ea typeface="Arial"/>
              <a:cs typeface="Arial"/>
              <a:sym typeface="Arial"/>
            </a:endParaRPr>
          </a:p>
          <a:p>
            <a:pPr indent="0" lvl="0" marL="177800" marR="0" rtl="0" algn="l">
              <a:lnSpc>
                <a:spcPct val="85714"/>
              </a:lnSpc>
              <a:spcBef>
                <a:spcPts val="1200"/>
              </a:spcBef>
              <a:spcAft>
                <a:spcPts val="0"/>
              </a:spcAft>
              <a:buClr>
                <a:schemeClr val="folHlink"/>
              </a:buClr>
              <a:buSzPts val="1400"/>
              <a:buFont typeface="Noto Sans Symbols"/>
              <a:buNone/>
            </a:pPr>
            <a:r>
              <a:rPr b="0" i="0" lang="ja-JP" sz="1400" u="none" cap="none" strike="noStrike">
                <a:solidFill>
                  <a:schemeClr val="dk1"/>
                </a:solidFill>
                <a:latin typeface="Arial"/>
                <a:ea typeface="Arial"/>
                <a:cs typeface="Arial"/>
                <a:sym typeface="Arial"/>
              </a:rPr>
              <a:t>1.病院に</a:t>
            </a:r>
            <a:r>
              <a:rPr b="1" i="0" lang="ja-JP" sz="1400" u="none" cap="none" strike="noStrike">
                <a:solidFill>
                  <a:srgbClr val="FF0000"/>
                </a:solidFill>
                <a:latin typeface="Arial"/>
                <a:ea typeface="Arial"/>
                <a:cs typeface="Arial"/>
                <a:sym typeface="Arial"/>
              </a:rPr>
              <a:t>直接連絡して受診日変更</a:t>
            </a:r>
            <a:endParaRPr b="1" i="0" sz="1400" u="none" cap="none" strike="noStrike">
              <a:solidFill>
                <a:srgbClr val="FF0000"/>
              </a:solidFill>
              <a:latin typeface="Arial"/>
              <a:ea typeface="Arial"/>
              <a:cs typeface="Arial"/>
              <a:sym typeface="Arial"/>
            </a:endParaRPr>
          </a:p>
          <a:p>
            <a:pPr indent="0" lvl="0" marL="177800" marR="0" rtl="0" algn="l">
              <a:lnSpc>
                <a:spcPct val="71428"/>
              </a:lnSpc>
              <a:spcBef>
                <a:spcPts val="1200"/>
              </a:spcBef>
              <a:spcAft>
                <a:spcPts val="0"/>
              </a:spcAft>
              <a:buClr>
                <a:schemeClr val="folHlink"/>
              </a:buClr>
              <a:buSzPts val="1400"/>
              <a:buFont typeface="Noto Sans Symbols"/>
              <a:buNone/>
            </a:pPr>
            <a:r>
              <a:rPr b="0" i="0" lang="ja-JP" sz="1400" u="none" cap="none" strike="noStrike">
                <a:solidFill>
                  <a:schemeClr val="dk1"/>
                </a:solidFill>
                <a:latin typeface="Arial"/>
                <a:ea typeface="Arial"/>
                <a:cs typeface="Arial"/>
                <a:sym typeface="Arial"/>
              </a:rPr>
              <a:t>2.「バリューHRカスタマーサービス」へ受診日変更の内容を電話または健診予約システム内に設置の</a:t>
            </a:r>
            <a:endParaRPr b="0" i="0" sz="1400" u="none" cap="none" strike="noStrike">
              <a:solidFill>
                <a:schemeClr val="dk1"/>
              </a:solidFill>
              <a:latin typeface="Arial"/>
              <a:ea typeface="Arial"/>
              <a:cs typeface="Arial"/>
              <a:sym typeface="Arial"/>
            </a:endParaRPr>
          </a:p>
          <a:p>
            <a:pPr indent="0" lvl="0" marL="177800" marR="0" rtl="0" algn="l">
              <a:lnSpc>
                <a:spcPct val="71428"/>
              </a:lnSpc>
              <a:spcBef>
                <a:spcPts val="1200"/>
              </a:spcBef>
              <a:spcAft>
                <a:spcPts val="0"/>
              </a:spcAft>
              <a:buClr>
                <a:schemeClr val="folHlink"/>
              </a:buClr>
              <a:buSzPts val="1400"/>
              <a:buFont typeface="Noto Sans Symbols"/>
              <a:buNone/>
            </a:pPr>
            <a:r>
              <a:rPr b="0" i="0" lang="ja-JP" sz="1400" u="none" cap="none" strike="noStrike">
                <a:solidFill>
                  <a:schemeClr val="dk1"/>
                </a:solidFill>
                <a:latin typeface="Arial"/>
                <a:ea typeface="Arial"/>
                <a:cs typeface="Arial"/>
                <a:sym typeface="Arial"/>
              </a:rPr>
              <a:t>　お問い合わせフォームよりご連絡ください。 オペレーターが登録内容を変更します。</a:t>
            </a:r>
            <a:endParaRPr b="0" i="0" sz="1400" u="none" cap="none" strike="noStrike">
              <a:solidFill>
                <a:schemeClr val="dk1"/>
              </a:solidFill>
              <a:latin typeface="Arial"/>
              <a:ea typeface="Arial"/>
              <a:cs typeface="Arial"/>
              <a:sym typeface="Arial"/>
            </a:endParaRPr>
          </a:p>
          <a:p>
            <a:pPr indent="0" lvl="0" marL="177800" marR="0" rtl="0" algn="l">
              <a:lnSpc>
                <a:spcPct val="35714"/>
              </a:lnSpc>
              <a:spcBef>
                <a:spcPts val="0"/>
              </a:spcBef>
              <a:spcAft>
                <a:spcPts val="0"/>
              </a:spcAft>
              <a:buClr>
                <a:schemeClr val="folHlink"/>
              </a:buClr>
              <a:buSzPts val="1400"/>
              <a:buFont typeface="Noto Sans Symbols"/>
              <a:buNone/>
            </a:pPr>
            <a:r>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1200"/>
              </a:spcBef>
              <a:spcAft>
                <a:spcPts val="0"/>
              </a:spcAft>
              <a:buClr>
                <a:schemeClr val="folHlink"/>
              </a:buClr>
              <a:buSzPts val="1400"/>
              <a:buFont typeface="Noto Sans Symbols"/>
              <a:buNone/>
            </a:pPr>
            <a:r>
              <a:rPr b="1" i="0" lang="ja-JP" sz="1400" u="none" cap="none" strike="noStrike">
                <a:solidFill>
                  <a:schemeClr val="dk1"/>
                </a:solidFill>
                <a:latin typeface="Arial"/>
                <a:ea typeface="Arial"/>
                <a:cs typeface="Arial"/>
                <a:sym typeface="Arial"/>
              </a:rPr>
              <a:t>■予約を取り消したい（電話＋問い合わせ連絡）</a:t>
            </a:r>
            <a:endParaRPr b="1" i="0" sz="1400" u="none" cap="none" strike="noStrike">
              <a:solidFill>
                <a:schemeClr val="dk1"/>
              </a:solidFill>
              <a:latin typeface="Arial"/>
              <a:ea typeface="Arial"/>
              <a:cs typeface="Arial"/>
              <a:sym typeface="Arial"/>
            </a:endParaRPr>
          </a:p>
          <a:p>
            <a:pPr indent="0" lvl="0" marL="177800" marR="0" rtl="0" algn="l">
              <a:lnSpc>
                <a:spcPct val="85714"/>
              </a:lnSpc>
              <a:spcBef>
                <a:spcPts val="1200"/>
              </a:spcBef>
              <a:spcAft>
                <a:spcPts val="0"/>
              </a:spcAft>
              <a:buClr>
                <a:schemeClr val="folHlink"/>
              </a:buClr>
              <a:buSzPts val="1400"/>
              <a:buFont typeface="Noto Sans Symbols"/>
              <a:buNone/>
            </a:pPr>
            <a:r>
              <a:rPr b="0" i="0" lang="ja-JP" sz="1400" u="none" cap="none" strike="noStrike">
                <a:solidFill>
                  <a:schemeClr val="dk1"/>
                </a:solidFill>
                <a:latin typeface="Arial"/>
                <a:ea typeface="Arial"/>
                <a:cs typeface="Arial"/>
                <a:sym typeface="Arial"/>
              </a:rPr>
              <a:t>1.病院に</a:t>
            </a:r>
            <a:r>
              <a:rPr b="1" i="0" lang="ja-JP" sz="1400" u="none" cap="none" strike="noStrike">
                <a:solidFill>
                  <a:srgbClr val="FF0000"/>
                </a:solidFill>
                <a:latin typeface="Arial"/>
                <a:ea typeface="Arial"/>
                <a:cs typeface="Arial"/>
                <a:sym typeface="Arial"/>
              </a:rPr>
              <a:t>直接キャンセルの連絡</a:t>
            </a:r>
            <a:endParaRPr b="1" i="0" sz="1400" u="none" cap="none" strike="noStrike">
              <a:solidFill>
                <a:srgbClr val="FF0000"/>
              </a:solidFill>
              <a:latin typeface="Arial"/>
              <a:ea typeface="Arial"/>
              <a:cs typeface="Arial"/>
              <a:sym typeface="Arial"/>
            </a:endParaRPr>
          </a:p>
          <a:p>
            <a:pPr indent="0" lvl="0" marL="177800" marR="0" rtl="0" algn="l">
              <a:lnSpc>
                <a:spcPct val="71428"/>
              </a:lnSpc>
              <a:spcBef>
                <a:spcPts val="1200"/>
              </a:spcBef>
              <a:spcAft>
                <a:spcPts val="0"/>
              </a:spcAft>
              <a:buClr>
                <a:schemeClr val="folHlink"/>
              </a:buClr>
              <a:buSzPts val="1400"/>
              <a:buFont typeface="Noto Sans Symbols"/>
              <a:buNone/>
            </a:pPr>
            <a:r>
              <a:rPr b="0" i="0" lang="ja-JP" sz="1400" u="none" cap="none" strike="noStrike">
                <a:solidFill>
                  <a:schemeClr val="dk1"/>
                </a:solidFill>
                <a:latin typeface="Arial"/>
                <a:ea typeface="Arial"/>
                <a:cs typeface="Arial"/>
                <a:sym typeface="Arial"/>
              </a:rPr>
              <a:t>2.「バリューHRカスタマーサービス」へキャンセルの旨、電話または健診予約システム内に設置の</a:t>
            </a:r>
            <a:endParaRPr b="0" i="0" sz="1400" u="none" cap="none" strike="noStrike">
              <a:solidFill>
                <a:schemeClr val="dk1"/>
              </a:solidFill>
              <a:latin typeface="Arial"/>
              <a:ea typeface="Arial"/>
              <a:cs typeface="Arial"/>
              <a:sym typeface="Arial"/>
            </a:endParaRPr>
          </a:p>
          <a:p>
            <a:pPr indent="0" lvl="0" marL="177800" marR="0" rtl="0" algn="l">
              <a:lnSpc>
                <a:spcPct val="71428"/>
              </a:lnSpc>
              <a:spcBef>
                <a:spcPts val="1200"/>
              </a:spcBef>
              <a:spcAft>
                <a:spcPts val="0"/>
              </a:spcAft>
              <a:buClr>
                <a:schemeClr val="folHlink"/>
              </a:buClr>
              <a:buSzPts val="1400"/>
              <a:buFont typeface="Noto Sans Symbols"/>
              <a:buNone/>
            </a:pPr>
            <a:r>
              <a:rPr b="0" i="0" lang="ja-JP" sz="1400" u="none" cap="none" strike="noStrike">
                <a:solidFill>
                  <a:schemeClr val="dk1"/>
                </a:solidFill>
                <a:latin typeface="Arial"/>
                <a:ea typeface="Arial"/>
                <a:cs typeface="Arial"/>
                <a:sym typeface="Arial"/>
              </a:rPr>
              <a:t>  </a:t>
            </a:r>
            <a:r>
              <a:rPr lang="ja-JP">
                <a:solidFill>
                  <a:schemeClr val="dk1"/>
                </a:solidFill>
              </a:rPr>
              <a:t>　</a:t>
            </a:r>
            <a:r>
              <a:rPr b="0" i="0" lang="ja-JP" sz="1400" u="none" cap="none" strike="noStrike">
                <a:solidFill>
                  <a:schemeClr val="dk1"/>
                </a:solidFill>
                <a:latin typeface="Arial"/>
                <a:ea typeface="Arial"/>
                <a:cs typeface="Arial"/>
                <a:sym typeface="Arial"/>
              </a:rPr>
              <a:t>お問い合わせフォームよりご連絡ください。 オペレーターが登録内容をキャンセルします。</a:t>
            </a:r>
            <a:endParaRPr b="0" i="0" sz="1400" u="none" cap="none" strike="noStrike">
              <a:solidFill>
                <a:schemeClr val="dk1"/>
              </a:solidFill>
              <a:latin typeface="Arial"/>
              <a:ea typeface="Arial"/>
              <a:cs typeface="Arial"/>
              <a:sym typeface="Arial"/>
            </a:endParaRPr>
          </a:p>
          <a:p>
            <a:pPr indent="0" lvl="0" marL="177800" marR="0" rtl="0" algn="l">
              <a:lnSpc>
                <a:spcPct val="35714"/>
              </a:lnSpc>
              <a:spcBef>
                <a:spcPts val="0"/>
              </a:spcBef>
              <a:spcAft>
                <a:spcPts val="0"/>
              </a:spcAft>
              <a:buClr>
                <a:schemeClr val="folHlink"/>
              </a:buClr>
              <a:buSzPts val="1400"/>
              <a:buFont typeface="Noto Sans Symbols"/>
              <a:buNone/>
            </a:pPr>
            <a:r>
              <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1200"/>
              </a:spcBef>
              <a:spcAft>
                <a:spcPts val="0"/>
              </a:spcAft>
              <a:buClr>
                <a:schemeClr val="folHlink"/>
              </a:buClr>
              <a:buSzPts val="1400"/>
              <a:buFont typeface="Noto Sans Symbols"/>
              <a:buNone/>
            </a:pPr>
            <a:r>
              <a:rPr b="1" i="0" lang="ja-JP" sz="1400" u="none" cap="none" strike="noStrike">
                <a:solidFill>
                  <a:schemeClr val="dk1"/>
                </a:solidFill>
                <a:latin typeface="Arial"/>
                <a:ea typeface="Arial"/>
                <a:cs typeface="Arial"/>
                <a:sym typeface="Arial"/>
              </a:rPr>
              <a:t>■病院を変更したい（電話＋問い合わせ連絡＋再予約）</a:t>
            </a:r>
            <a:endParaRPr b="1" i="0" sz="1400" u="none" cap="none" strike="noStrike">
              <a:solidFill>
                <a:schemeClr val="dk1"/>
              </a:solidFill>
              <a:latin typeface="Arial"/>
              <a:ea typeface="Arial"/>
              <a:cs typeface="Arial"/>
              <a:sym typeface="Arial"/>
            </a:endParaRPr>
          </a:p>
          <a:p>
            <a:pPr indent="0" lvl="0" marL="177800" marR="0" rtl="0" algn="l">
              <a:lnSpc>
                <a:spcPct val="78571"/>
              </a:lnSpc>
              <a:spcBef>
                <a:spcPts val="1200"/>
              </a:spcBef>
              <a:spcAft>
                <a:spcPts val="0"/>
              </a:spcAft>
              <a:buClr>
                <a:schemeClr val="folHlink"/>
              </a:buClr>
              <a:buSzPts val="1400"/>
              <a:buFont typeface="Noto Sans Symbols"/>
              <a:buNone/>
            </a:pPr>
            <a:r>
              <a:rPr b="0" i="0" lang="ja-JP" sz="1400" u="none" cap="none" strike="noStrike">
                <a:solidFill>
                  <a:schemeClr val="dk1"/>
                </a:solidFill>
                <a:latin typeface="Arial"/>
                <a:ea typeface="Arial"/>
                <a:cs typeface="Arial"/>
                <a:sym typeface="Arial"/>
              </a:rPr>
              <a:t>上記の予約取り消しの手続きを行ったうえで、改めて健診予約システムから予約を行ってください。</a:t>
            </a:r>
            <a:endParaRPr b="0" i="0" sz="1400" u="none" cap="none" strike="noStrike">
              <a:solidFill>
                <a:schemeClr val="dk1"/>
              </a:solidFill>
              <a:latin typeface="Arial"/>
              <a:ea typeface="Arial"/>
              <a:cs typeface="Arial"/>
              <a:sym typeface="Arial"/>
            </a:endParaRPr>
          </a:p>
        </p:txBody>
      </p:sp>
      <p:sp>
        <p:nvSpPr>
          <p:cNvPr id="436" name="Google Shape;436;p10"/>
          <p:cNvSpPr txBox="1"/>
          <p:nvPr/>
        </p:nvSpPr>
        <p:spPr>
          <a:xfrm>
            <a:off x="612453" y="6386086"/>
            <a:ext cx="7416824" cy="307777"/>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1" i="0" lang="ja-JP" sz="1400" u="none" cap="none" strike="noStrike">
                <a:solidFill>
                  <a:schemeClr val="dk1"/>
                </a:solidFill>
                <a:latin typeface="Arial"/>
                <a:ea typeface="Arial"/>
                <a:cs typeface="Arial"/>
                <a:sym typeface="Arial"/>
              </a:rPr>
              <a:t>◆電話・問い合わせ連絡（バリューHRカスタマーサービス）については、次頁に記載</a:t>
            </a:r>
            <a:endParaRPr b="1" i="0" sz="1400" u="none" cap="none" strike="noStrike">
              <a:solidFill>
                <a:schemeClr val="dk1"/>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0" name="Shape 440"/>
        <p:cNvGrpSpPr/>
        <p:nvPr/>
      </p:nvGrpSpPr>
      <p:grpSpPr>
        <a:xfrm>
          <a:off x="0" y="0"/>
          <a:ext cx="0" cy="0"/>
          <a:chOff x="0" y="0"/>
          <a:chExt cx="0" cy="0"/>
        </a:xfrm>
      </p:grpSpPr>
      <p:sp>
        <p:nvSpPr>
          <p:cNvPr id="441" name="Google Shape;441;p11"/>
          <p:cNvSpPr txBox="1"/>
          <p:nvPr>
            <p:ph type="title"/>
          </p:nvPr>
        </p:nvSpPr>
        <p:spPr>
          <a:xfrm>
            <a:off x="324421" y="444244"/>
            <a:ext cx="2483559" cy="577664"/>
          </a:xfrm>
          <a:prstGeom prst="rect">
            <a:avLst/>
          </a:prstGeom>
          <a:noFill/>
          <a:ln>
            <a:noFill/>
          </a:ln>
        </p:spPr>
        <p:txBody>
          <a:bodyPr anchorCtr="0" anchor="t" bIns="45700" lIns="91425" spcFirstLastPara="1" rIns="91425" wrap="square" tIns="45700">
            <a:normAutofit/>
          </a:bodyPr>
          <a:lstStyle/>
          <a:p>
            <a:pPr indent="0" lvl="0" marL="0" rtl="0" algn="l">
              <a:lnSpc>
                <a:spcPct val="100000"/>
              </a:lnSpc>
              <a:spcBef>
                <a:spcPts val="0"/>
              </a:spcBef>
              <a:spcAft>
                <a:spcPts val="0"/>
              </a:spcAft>
              <a:buClr>
                <a:srgbClr val="1F497D"/>
              </a:buClr>
              <a:buSzPts val="2400"/>
              <a:buFont typeface="Meiryo"/>
              <a:buNone/>
            </a:pPr>
            <a:r>
              <a:rPr b="1" lang="ja-JP" sz="2400">
                <a:solidFill>
                  <a:srgbClr val="1F497D"/>
                </a:solidFill>
                <a:latin typeface="Meiryo"/>
                <a:ea typeface="Meiryo"/>
                <a:cs typeface="Meiryo"/>
                <a:sym typeface="Meiryo"/>
              </a:rPr>
              <a:t>お問い合わせ先</a:t>
            </a:r>
            <a:endParaRPr/>
          </a:p>
        </p:txBody>
      </p:sp>
      <p:sp>
        <p:nvSpPr>
          <p:cNvPr id="442" name="Google Shape;442;p11"/>
          <p:cNvSpPr txBox="1"/>
          <p:nvPr/>
        </p:nvSpPr>
        <p:spPr>
          <a:xfrm>
            <a:off x="612083" y="1259121"/>
            <a:ext cx="7717800" cy="73890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1400"/>
              <a:buFont typeface="Arial"/>
              <a:buNone/>
            </a:pPr>
            <a:r>
              <a:rPr b="0" i="0" lang="ja-JP" sz="1400" u="none" cap="none" strike="noStrike">
                <a:solidFill>
                  <a:schemeClr val="dk1"/>
                </a:solidFill>
                <a:latin typeface="Arial"/>
                <a:ea typeface="Arial"/>
                <a:cs typeface="Arial"/>
                <a:sym typeface="Arial"/>
              </a:rPr>
              <a:t>当システムを利用しての健診に関する質問等ありましたら、下記お問い合わせフォームより</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ja-JP" sz="1400" u="none" cap="none" strike="noStrike">
                <a:solidFill>
                  <a:schemeClr val="dk1"/>
                </a:solidFill>
                <a:latin typeface="Arial"/>
                <a:ea typeface="Arial"/>
                <a:cs typeface="Arial"/>
                <a:sym typeface="Arial"/>
              </a:rPr>
              <a:t>ご連絡ください。</a:t>
            </a:r>
            <a:endParaRPr b="0" i="0" sz="1400" u="none" cap="none" strike="noStrike">
              <a:solidFill>
                <a:schemeClr val="dk1"/>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ja-JP" sz="1400" u="none" cap="none" strike="noStrike">
                <a:solidFill>
                  <a:schemeClr val="dk1"/>
                </a:solidFill>
                <a:latin typeface="Arial"/>
                <a:ea typeface="Arial"/>
                <a:cs typeface="Arial"/>
                <a:sym typeface="Arial"/>
              </a:rPr>
              <a:t>メールアドレスが無い方は、電話でのお問い合わせも受付しております。</a:t>
            </a:r>
            <a:endParaRPr b="0" i="0" sz="1600" u="none" cap="none" strike="noStrike">
              <a:solidFill>
                <a:schemeClr val="dk1"/>
              </a:solidFill>
              <a:latin typeface="Arial"/>
              <a:ea typeface="Arial"/>
              <a:cs typeface="Arial"/>
              <a:sym typeface="Arial"/>
            </a:endParaRPr>
          </a:p>
        </p:txBody>
      </p:sp>
      <p:graphicFrame>
        <p:nvGraphicFramePr>
          <p:cNvPr id="443" name="Google Shape;443;p11"/>
          <p:cNvGraphicFramePr/>
          <p:nvPr/>
        </p:nvGraphicFramePr>
        <p:xfrm>
          <a:off x="998215" y="3280295"/>
          <a:ext cx="3000000" cy="3000000"/>
        </p:xfrm>
        <a:graphic>
          <a:graphicData uri="http://schemas.openxmlformats.org/drawingml/2006/table">
            <a:tbl>
              <a:tblPr bandRow="1" firstRow="1">
                <a:noFill/>
                <a:tableStyleId>{AFC22E19-1B46-4E0E-92EC-2218C2BE4E91}</a:tableStyleId>
              </a:tblPr>
              <a:tblGrid>
                <a:gridCol w="1386650"/>
                <a:gridCol w="5340325"/>
              </a:tblGrid>
              <a:tr h="1698800">
                <a:tc>
                  <a:txBody>
                    <a:bodyPr/>
                    <a:lstStyle/>
                    <a:p>
                      <a:pPr indent="0" lvl="0" marL="0" marR="0" rtl="0" algn="ctr">
                        <a:lnSpc>
                          <a:spcPct val="100000"/>
                        </a:lnSpc>
                        <a:spcBef>
                          <a:spcPts val="0"/>
                        </a:spcBef>
                        <a:spcAft>
                          <a:spcPts val="0"/>
                        </a:spcAft>
                        <a:buClr>
                          <a:schemeClr val="lt1"/>
                        </a:buClr>
                        <a:buSzPts val="1400"/>
                        <a:buFont typeface="Arial"/>
                        <a:buNone/>
                      </a:pPr>
                      <a:r>
                        <a:rPr b="1" lang="ja-JP" sz="1400" u="none" cap="none" strike="noStrike">
                          <a:solidFill>
                            <a:schemeClr val="lt1"/>
                          </a:solidFill>
                          <a:latin typeface="Arial"/>
                          <a:ea typeface="Arial"/>
                          <a:cs typeface="Arial"/>
                          <a:sym typeface="Arial"/>
                        </a:rPr>
                        <a:t>お問い合わせ</a:t>
                      </a:r>
                      <a:endParaRPr b="1" sz="1400" u="none" cap="none" strike="noStrike">
                        <a:solidFill>
                          <a:schemeClr val="lt1"/>
                        </a:solidFill>
                        <a:latin typeface="Arial"/>
                        <a:ea typeface="Arial"/>
                        <a:cs typeface="Arial"/>
                        <a:sym typeface="Arial"/>
                      </a:endParaRPr>
                    </a:p>
                    <a:p>
                      <a:pPr indent="0" lvl="0" marL="0" marR="0" rtl="0" algn="ctr">
                        <a:lnSpc>
                          <a:spcPct val="100000"/>
                        </a:lnSpc>
                        <a:spcBef>
                          <a:spcPts val="0"/>
                        </a:spcBef>
                        <a:spcAft>
                          <a:spcPts val="0"/>
                        </a:spcAft>
                        <a:buClr>
                          <a:schemeClr val="lt1"/>
                        </a:buClr>
                        <a:buSzPts val="1400"/>
                        <a:buFont typeface="Arial"/>
                        <a:buNone/>
                      </a:pPr>
                      <a:r>
                        <a:rPr b="1" lang="ja-JP" sz="1400" u="none" cap="none" strike="noStrike">
                          <a:solidFill>
                            <a:schemeClr val="lt1"/>
                          </a:solidFill>
                          <a:latin typeface="Arial"/>
                          <a:ea typeface="Arial"/>
                          <a:cs typeface="Arial"/>
                          <a:sym typeface="Arial"/>
                        </a:rPr>
                        <a:t>フォーム</a:t>
                      </a:r>
                      <a:endParaRPr sz="1400" u="none" cap="none" strike="noStrike"/>
                    </a:p>
                  </a:txBody>
                  <a:tcPr marT="45725" marB="45725" marR="91450" marL="91450" anchor="ctr">
                    <a:solidFill>
                      <a:srgbClr val="0F7597"/>
                    </a:solidFill>
                  </a:tcPr>
                </a:tc>
                <a:tc>
                  <a:txBody>
                    <a:bodyPr/>
                    <a:lstStyle/>
                    <a:p>
                      <a:pPr indent="0" lvl="0" marL="0" marR="0" rtl="0" algn="l">
                        <a:lnSpc>
                          <a:spcPct val="192857"/>
                        </a:lnSpc>
                        <a:spcBef>
                          <a:spcPts val="0"/>
                        </a:spcBef>
                        <a:spcAft>
                          <a:spcPts val="0"/>
                        </a:spcAft>
                        <a:buClr>
                          <a:schemeClr val="dk1"/>
                        </a:buClr>
                        <a:buSzPts val="1400"/>
                        <a:buFont typeface="Arial"/>
                        <a:buNone/>
                      </a:pPr>
                      <a:r>
                        <a:rPr lang="ja-JP" sz="1400" u="none" cap="none" strike="noStrike">
                          <a:latin typeface="Arial"/>
                          <a:ea typeface="Arial"/>
                          <a:cs typeface="Arial"/>
                          <a:sym typeface="Arial"/>
                        </a:rPr>
                        <a:t>※健診予約システム上段、緑のメニューバーより、　　　　　　　 　をクリック。</a:t>
                      </a:r>
                      <a:endParaRPr sz="1400" u="none" cap="none" strike="noStrike">
                        <a:latin typeface="Arial"/>
                        <a:ea typeface="Arial"/>
                        <a:cs typeface="Arial"/>
                        <a:sym typeface="Arial"/>
                      </a:endParaRPr>
                    </a:p>
                  </a:txBody>
                  <a:tcPr marT="45725" marB="45725" marR="91450" marL="91450"/>
                </a:tc>
              </a:tr>
              <a:tr h="502300">
                <a:tc>
                  <a:txBody>
                    <a:bodyPr/>
                    <a:lstStyle/>
                    <a:p>
                      <a:pPr indent="0" lvl="0" marL="0" marR="0" rtl="0" algn="ctr">
                        <a:lnSpc>
                          <a:spcPct val="100000"/>
                        </a:lnSpc>
                        <a:spcBef>
                          <a:spcPts val="0"/>
                        </a:spcBef>
                        <a:spcAft>
                          <a:spcPts val="0"/>
                        </a:spcAft>
                        <a:buClr>
                          <a:schemeClr val="lt1"/>
                        </a:buClr>
                        <a:buSzPts val="1400"/>
                        <a:buFont typeface="Arial"/>
                        <a:buNone/>
                      </a:pPr>
                      <a:r>
                        <a:rPr b="1" lang="ja-JP" sz="1400" u="none" cap="none" strike="noStrike">
                          <a:solidFill>
                            <a:schemeClr val="lt1"/>
                          </a:solidFill>
                          <a:latin typeface="Arial"/>
                          <a:ea typeface="Arial"/>
                          <a:cs typeface="Arial"/>
                          <a:sym typeface="Arial"/>
                        </a:rPr>
                        <a:t>電話番号</a:t>
                      </a:r>
                      <a:endParaRPr b="1" sz="1600" u="none" cap="none" strike="noStrike">
                        <a:solidFill>
                          <a:schemeClr val="lt1"/>
                        </a:solidFill>
                        <a:latin typeface="Arial"/>
                        <a:ea typeface="Arial"/>
                        <a:cs typeface="Arial"/>
                        <a:sym typeface="Arial"/>
                      </a:endParaRPr>
                    </a:p>
                  </a:txBody>
                  <a:tcPr marT="45725" marB="45725" marR="91450" marL="91450" anchor="ctr">
                    <a:solidFill>
                      <a:srgbClr val="0F7597"/>
                    </a:solidFill>
                  </a:tcPr>
                </a:tc>
                <a:tc>
                  <a:txBody>
                    <a:bodyPr/>
                    <a:lstStyle/>
                    <a:p>
                      <a:pPr indent="0" lvl="0" marL="0" marR="0" rtl="0" algn="l">
                        <a:lnSpc>
                          <a:spcPct val="100000"/>
                        </a:lnSpc>
                        <a:spcBef>
                          <a:spcPts val="0"/>
                        </a:spcBef>
                        <a:spcAft>
                          <a:spcPts val="0"/>
                        </a:spcAft>
                        <a:buClr>
                          <a:schemeClr val="dk1"/>
                        </a:buClr>
                        <a:buSzPts val="1600"/>
                        <a:buFont typeface="Arial"/>
                        <a:buNone/>
                      </a:pPr>
                      <a:r>
                        <a:rPr lang="ja-JP" sz="1600" u="none" cap="none" strike="noStrike">
                          <a:latin typeface="Arial"/>
                          <a:ea typeface="Arial"/>
                          <a:cs typeface="Arial"/>
                          <a:sym typeface="Arial"/>
                        </a:rPr>
                        <a:t>0570-001-836</a:t>
                      </a:r>
                      <a:br>
                        <a:rPr lang="ja-JP" sz="1400" u="none" cap="none" strike="noStrike">
                          <a:latin typeface="Arial"/>
                          <a:ea typeface="Arial"/>
                          <a:cs typeface="Arial"/>
                          <a:sym typeface="Arial"/>
                        </a:rPr>
                      </a:br>
                      <a:r>
                        <a:rPr lang="ja-JP" sz="1400" u="none" cap="none" strike="noStrike">
                          <a:latin typeface="Arial"/>
                          <a:ea typeface="Arial"/>
                          <a:cs typeface="Arial"/>
                          <a:sym typeface="Arial"/>
                        </a:rPr>
                        <a:t>※ 平日9：30～18：00（土・日・祝休み）</a:t>
                      </a:r>
                      <a:endParaRPr sz="1400" u="none" cap="none" strike="noStrike">
                        <a:latin typeface="Arial"/>
                        <a:ea typeface="Arial"/>
                        <a:cs typeface="Arial"/>
                        <a:sym typeface="Arial"/>
                      </a:endParaRPr>
                    </a:p>
                  </a:txBody>
                  <a:tcPr marT="45725" marB="45725" marR="91450" marL="91450"/>
                </a:tc>
              </a:tr>
            </a:tbl>
          </a:graphicData>
        </a:graphic>
      </p:graphicFrame>
      <p:sp>
        <p:nvSpPr>
          <p:cNvPr id="444" name="Google Shape;444;p11"/>
          <p:cNvSpPr txBox="1"/>
          <p:nvPr/>
        </p:nvSpPr>
        <p:spPr>
          <a:xfrm>
            <a:off x="612083" y="2519862"/>
            <a:ext cx="4551391" cy="400110"/>
          </a:xfrm>
          <a:prstGeom prst="rect">
            <a:avLst/>
          </a:prstGeom>
          <a:noFill/>
          <a:ln>
            <a:noFill/>
          </a:ln>
        </p:spPr>
        <p:txBody>
          <a:bodyPr anchorCtr="0" anchor="t" bIns="45700" lIns="91425" spcFirstLastPara="1" rIns="91425" wrap="square" tIns="45700">
            <a:spAutoFit/>
          </a:bodyPr>
          <a:lstStyle/>
          <a:p>
            <a:pPr indent="0" lvl="0" marL="0" marR="0" rtl="0" algn="l">
              <a:lnSpc>
                <a:spcPct val="100000"/>
              </a:lnSpc>
              <a:spcBef>
                <a:spcPts val="0"/>
              </a:spcBef>
              <a:spcAft>
                <a:spcPts val="0"/>
              </a:spcAft>
              <a:buClr>
                <a:srgbClr val="000000"/>
              </a:buClr>
              <a:buSzPts val="2000"/>
              <a:buFont typeface="Arial"/>
              <a:buNone/>
            </a:pPr>
            <a:r>
              <a:rPr b="1" i="0" lang="ja-JP" sz="2000" u="none" cap="none" strike="noStrike">
                <a:solidFill>
                  <a:schemeClr val="dk1"/>
                </a:solidFill>
                <a:latin typeface="Arial"/>
                <a:ea typeface="Arial"/>
                <a:cs typeface="Arial"/>
                <a:sym typeface="Arial"/>
              </a:rPr>
              <a:t>■バリューＨＲカスタマーサービス</a:t>
            </a:r>
            <a:endParaRPr b="1" i="0" sz="2000" u="none" cap="none" strike="noStrike">
              <a:solidFill>
                <a:schemeClr val="dk1"/>
              </a:solidFill>
              <a:latin typeface="Arial"/>
              <a:ea typeface="Arial"/>
              <a:cs typeface="Arial"/>
              <a:sym typeface="Arial"/>
            </a:endParaRPr>
          </a:p>
        </p:txBody>
      </p:sp>
      <p:grpSp>
        <p:nvGrpSpPr>
          <p:cNvPr id="445" name="Google Shape;445;p11"/>
          <p:cNvGrpSpPr/>
          <p:nvPr/>
        </p:nvGrpSpPr>
        <p:grpSpPr>
          <a:xfrm>
            <a:off x="6615749" y="3452418"/>
            <a:ext cx="940668" cy="362458"/>
            <a:chOff x="5941045" y="2113890"/>
            <a:chExt cx="940668" cy="362458"/>
          </a:xfrm>
        </p:grpSpPr>
        <p:pic>
          <p:nvPicPr>
            <p:cNvPr id="446" name="Google Shape;446;p11"/>
            <p:cNvPicPr preferRelativeResize="0"/>
            <p:nvPr/>
          </p:nvPicPr>
          <p:blipFill rotWithShape="1">
            <a:blip r:embed="rId3">
              <a:alphaModFix/>
            </a:blip>
            <a:srcRect b="0" l="0" r="0" t="0"/>
            <a:stretch/>
          </p:blipFill>
          <p:spPr>
            <a:xfrm>
              <a:off x="5941045" y="2113890"/>
              <a:ext cx="940668" cy="201572"/>
            </a:xfrm>
            <a:prstGeom prst="rect">
              <a:avLst/>
            </a:prstGeom>
            <a:noFill/>
            <a:ln>
              <a:noFill/>
            </a:ln>
          </p:spPr>
        </p:pic>
        <p:cxnSp>
          <p:nvCxnSpPr>
            <p:cNvPr id="447" name="Google Shape;447;p11"/>
            <p:cNvCxnSpPr>
              <a:endCxn id="448" idx="3"/>
            </p:cNvCxnSpPr>
            <p:nvPr/>
          </p:nvCxnSpPr>
          <p:spPr>
            <a:xfrm flipH="1">
              <a:off x="6148165" y="2315549"/>
              <a:ext cx="339900" cy="160800"/>
            </a:xfrm>
            <a:prstGeom prst="straightConnector1">
              <a:avLst/>
            </a:prstGeom>
            <a:noFill/>
            <a:ln cap="flat" cmpd="sng" w="28575">
              <a:solidFill>
                <a:srgbClr val="FF0000"/>
              </a:solidFill>
              <a:prstDash val="solid"/>
              <a:round/>
              <a:headEnd len="sm" w="sm" type="none"/>
              <a:tailEnd len="med" w="med" type="triangle"/>
            </a:ln>
          </p:spPr>
        </p:cxnSp>
      </p:grpSp>
      <p:pic>
        <p:nvPicPr>
          <p:cNvPr id="449" name="Google Shape;449;p11"/>
          <p:cNvPicPr preferRelativeResize="0"/>
          <p:nvPr/>
        </p:nvPicPr>
        <p:blipFill rotWithShape="1">
          <a:blip r:embed="rId4">
            <a:alphaModFix/>
          </a:blip>
          <a:srcRect b="0" l="0" r="0" t="0"/>
          <a:stretch/>
        </p:blipFill>
        <p:spPr>
          <a:xfrm>
            <a:off x="3795200" y="3794874"/>
            <a:ext cx="3027669" cy="1065507"/>
          </a:xfrm>
          <a:prstGeom prst="rect">
            <a:avLst/>
          </a:prstGeom>
          <a:noFill/>
          <a:ln cap="flat" cmpd="sng" w="9525">
            <a:solidFill>
              <a:schemeClr val="dk1"/>
            </a:solidFill>
            <a:prstDash val="solid"/>
            <a:round/>
            <a:headEnd len="sm" w="sm" type="none"/>
            <a:tailEnd len="sm" w="sm" type="none"/>
          </a:ln>
        </p:spPr>
      </p:pic>
      <p:sp>
        <p:nvSpPr>
          <p:cNvPr id="448" name="Google Shape;448;p11"/>
          <p:cNvSpPr/>
          <p:nvPr/>
        </p:nvSpPr>
        <p:spPr>
          <a:xfrm>
            <a:off x="6270494" y="3728065"/>
            <a:ext cx="552375" cy="173623"/>
          </a:xfrm>
          <a:prstGeom prst="rect">
            <a:avLst/>
          </a:prstGeom>
          <a:noFill/>
          <a:ln cap="flat" cmpd="sng" w="28575">
            <a:solidFill>
              <a:srgbClr val="FF0000"/>
            </a:solidFill>
            <a:prstDash val="solid"/>
            <a:round/>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t/>
            </a:r>
            <a:endParaRPr b="0" i="0" sz="1800" u="none" cap="none" strike="noStrike">
              <a:solidFill>
                <a:schemeClr val="lt1"/>
              </a:solidFill>
              <a:latin typeface="Trebuchet MS"/>
              <a:ea typeface="Trebuchet MS"/>
              <a:cs typeface="Trebuchet MS"/>
              <a:sym typeface="Trebuchet MS"/>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テーマ">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ファセット">
  <a:themeElements>
    <a:clrScheme name="ファセット">
      <a:dk1>
        <a:srgbClr val="000000"/>
      </a:dk1>
      <a:lt1>
        <a:srgbClr val="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HDOfficeLightV0">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2017-04-12T02:47:21Z</dcterms:created>
  <dc:creator>kaoyama</dc:creator>
</cp:coreProperties>
</file>